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691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png"/><Relationship Id="rId7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jp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38428" y="175260"/>
            <a:ext cx="8707374" cy="68808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28852" y="165735"/>
            <a:ext cx="8684564" cy="666115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346435" y="62484"/>
            <a:ext cx="1843277" cy="2471166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556003" y="1168908"/>
            <a:ext cx="8304276" cy="2790444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571232" y="3922775"/>
            <a:ext cx="2289048" cy="275082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6F2F9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6F2F9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13376" y="188988"/>
            <a:ext cx="2263902" cy="54786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03089" y="179323"/>
            <a:ext cx="2242566" cy="526542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60960"/>
            <a:ext cx="1385315" cy="1664208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235183" y="62484"/>
            <a:ext cx="1954529" cy="2617470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347971" y="3279646"/>
            <a:ext cx="2871216" cy="3578351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80603" y="4538472"/>
            <a:ext cx="4114800" cy="2217417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877811" y="2170176"/>
            <a:ext cx="3438144" cy="2482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6F2F9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92682" y="995248"/>
            <a:ext cx="9406635" cy="11220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6F2F9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1.jpg"/><Relationship Id="rId7" Type="http://schemas.openxmlformats.org/officeDocument/2006/relationships/image" Target="../media/image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18.png"/><Relationship Id="rId4" Type="http://schemas.openxmlformats.org/officeDocument/2006/relationships/image" Target="../media/image42.jpg"/><Relationship Id="rId9" Type="http://schemas.openxmlformats.org/officeDocument/2006/relationships/image" Target="../media/image4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g"/><Relationship Id="rId3" Type="http://schemas.openxmlformats.org/officeDocument/2006/relationships/image" Target="../media/image51.png"/><Relationship Id="rId7" Type="http://schemas.openxmlformats.org/officeDocument/2006/relationships/image" Target="../media/image13.jp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3.jpg"/><Relationship Id="rId5" Type="http://schemas.openxmlformats.org/officeDocument/2006/relationships/image" Target="../media/image52.jpg"/><Relationship Id="rId10" Type="http://schemas.openxmlformats.org/officeDocument/2006/relationships/image" Target="../media/image56.png"/><Relationship Id="rId4" Type="http://schemas.openxmlformats.org/officeDocument/2006/relationships/image" Target="../media/image9.png"/><Relationship Id="rId9" Type="http://schemas.openxmlformats.org/officeDocument/2006/relationships/image" Target="../media/image5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18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5.jpg"/><Relationship Id="rId5" Type="http://schemas.openxmlformats.org/officeDocument/2006/relationships/image" Target="../media/image54.jpg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244090" cy="171831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501010" y="540893"/>
            <a:ext cx="7673975" cy="848360"/>
            <a:chOff x="2501010" y="540893"/>
            <a:chExt cx="7673975" cy="84836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13075" y="551688"/>
              <a:ext cx="7661909" cy="83743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01010" y="540893"/>
              <a:ext cx="7638161" cy="812165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608177" y="1733753"/>
            <a:ext cx="10982325" cy="3696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4800" spc="60" dirty="0">
                <a:solidFill>
                  <a:srgbClr val="6F2F9F"/>
                </a:solidFill>
                <a:latin typeface="Verdana"/>
                <a:cs typeface="Verdana"/>
              </a:rPr>
              <a:t>We</a:t>
            </a:r>
            <a:r>
              <a:rPr sz="4800" spc="-36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4800" spc="10" dirty="0">
                <a:solidFill>
                  <a:srgbClr val="6F2F9F"/>
                </a:solidFill>
                <a:latin typeface="Verdana"/>
                <a:cs typeface="Verdana"/>
              </a:rPr>
              <a:t>ar</a:t>
            </a:r>
            <a:r>
              <a:rPr sz="4800" spc="20" dirty="0">
                <a:solidFill>
                  <a:srgbClr val="6F2F9F"/>
                </a:solidFill>
                <a:latin typeface="Verdana"/>
                <a:cs typeface="Verdana"/>
              </a:rPr>
              <a:t>e</a:t>
            </a:r>
            <a:r>
              <a:rPr sz="4800" spc="-36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4800" spc="-40" dirty="0">
                <a:solidFill>
                  <a:srgbClr val="6F2F9F"/>
                </a:solidFill>
                <a:latin typeface="Verdana"/>
                <a:cs typeface="Verdana"/>
              </a:rPr>
              <a:t>reflec</a:t>
            </a:r>
            <a:r>
              <a:rPr sz="4800" spc="-20" dirty="0">
                <a:solidFill>
                  <a:srgbClr val="6F2F9F"/>
                </a:solidFill>
                <a:latin typeface="Verdana"/>
                <a:cs typeface="Verdana"/>
              </a:rPr>
              <a:t>t</a:t>
            </a:r>
            <a:r>
              <a:rPr sz="4800" spc="-75" dirty="0">
                <a:solidFill>
                  <a:srgbClr val="6F2F9F"/>
                </a:solidFill>
                <a:latin typeface="Verdana"/>
                <a:cs typeface="Verdana"/>
              </a:rPr>
              <a:t>in</a:t>
            </a:r>
            <a:r>
              <a:rPr sz="4800" spc="-95" dirty="0">
                <a:solidFill>
                  <a:srgbClr val="6F2F9F"/>
                </a:solidFill>
                <a:latin typeface="Verdana"/>
                <a:cs typeface="Verdana"/>
              </a:rPr>
              <a:t>g</a:t>
            </a:r>
            <a:r>
              <a:rPr sz="4800" spc="-36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4800" spc="60" dirty="0">
                <a:solidFill>
                  <a:srgbClr val="6F2F9F"/>
                </a:solidFill>
                <a:latin typeface="Verdana"/>
                <a:cs typeface="Verdana"/>
              </a:rPr>
              <a:t>on</a:t>
            </a:r>
            <a:r>
              <a:rPr sz="4800" spc="-37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4800" spc="60" dirty="0">
                <a:solidFill>
                  <a:srgbClr val="6F2F9F"/>
                </a:solidFill>
                <a:latin typeface="Verdana"/>
                <a:cs typeface="Verdana"/>
              </a:rPr>
              <a:t>how</a:t>
            </a:r>
            <a:r>
              <a:rPr sz="4800" spc="-36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4800" spc="15" dirty="0">
                <a:solidFill>
                  <a:srgbClr val="6F2F9F"/>
                </a:solidFill>
                <a:latin typeface="Verdana"/>
                <a:cs typeface="Verdana"/>
              </a:rPr>
              <a:t>committed  </a:t>
            </a:r>
            <a:r>
              <a:rPr sz="4800" spc="155" dirty="0">
                <a:solidFill>
                  <a:srgbClr val="6F2F9F"/>
                </a:solidFill>
                <a:latin typeface="Verdana"/>
                <a:cs typeface="Verdana"/>
              </a:rPr>
              <a:t>we</a:t>
            </a:r>
            <a:r>
              <a:rPr sz="4800" spc="-36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4800" spc="10" dirty="0">
                <a:solidFill>
                  <a:srgbClr val="6F2F9F"/>
                </a:solidFill>
                <a:latin typeface="Verdana"/>
                <a:cs typeface="Verdana"/>
              </a:rPr>
              <a:t>are</a:t>
            </a:r>
            <a:r>
              <a:rPr sz="4800" spc="-36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4800" spc="-20" dirty="0">
                <a:solidFill>
                  <a:srgbClr val="6F2F9F"/>
                </a:solidFill>
                <a:latin typeface="Verdana"/>
                <a:cs typeface="Verdana"/>
              </a:rPr>
              <a:t>to</a:t>
            </a:r>
            <a:endParaRPr sz="4800" dirty="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  <a:spcBef>
                <a:spcPts val="4315"/>
              </a:spcBef>
            </a:pPr>
            <a:r>
              <a:rPr sz="5400" spc="-190" dirty="0">
                <a:solidFill>
                  <a:srgbClr val="6F2F9F"/>
                </a:solidFill>
                <a:latin typeface="Verdana"/>
                <a:cs typeface="Verdana"/>
              </a:rPr>
              <a:t>Key</a:t>
            </a:r>
            <a:r>
              <a:rPr sz="5400" spc="-40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5400" spc="-155" dirty="0">
                <a:solidFill>
                  <a:srgbClr val="6F2F9F"/>
                </a:solidFill>
                <a:latin typeface="Verdana"/>
                <a:cs typeface="Verdana"/>
              </a:rPr>
              <a:t>Learni</a:t>
            </a:r>
            <a:r>
              <a:rPr sz="5400" spc="-210" dirty="0">
                <a:solidFill>
                  <a:srgbClr val="6F2F9F"/>
                </a:solidFill>
                <a:latin typeface="Verdana"/>
                <a:cs typeface="Verdana"/>
              </a:rPr>
              <a:t>n</a:t>
            </a:r>
            <a:r>
              <a:rPr sz="5400" spc="-345" dirty="0">
                <a:solidFill>
                  <a:srgbClr val="6F2F9F"/>
                </a:solidFill>
                <a:latin typeface="Verdana"/>
                <a:cs typeface="Verdana"/>
              </a:rPr>
              <a:t>g:</a:t>
            </a:r>
            <a:endParaRPr sz="5400" dirty="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5400" b="1" u="heavy" spc="-275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ahoma"/>
                <a:cs typeface="Tahoma"/>
              </a:rPr>
              <a:t>How</a:t>
            </a:r>
            <a:r>
              <a:rPr sz="5400" b="1" u="heavy" spc="-95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ahoma"/>
                <a:cs typeface="Tahoma"/>
              </a:rPr>
              <a:t> </a:t>
            </a:r>
            <a:r>
              <a:rPr sz="5400" b="1" u="heavy" spc="-65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ahoma"/>
                <a:cs typeface="Tahoma"/>
              </a:rPr>
              <a:t>Committed</a:t>
            </a:r>
            <a:r>
              <a:rPr sz="5400" b="1" u="heavy" spc="-75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ahoma"/>
                <a:cs typeface="Tahoma"/>
              </a:rPr>
              <a:t> </a:t>
            </a:r>
            <a:r>
              <a:rPr sz="5400" b="1" u="heavy" spc="125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ahoma"/>
                <a:cs typeface="Tahoma"/>
              </a:rPr>
              <a:t>am</a:t>
            </a:r>
            <a:r>
              <a:rPr sz="5400" b="1" u="heavy" spc="-90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ahoma"/>
                <a:cs typeface="Tahoma"/>
              </a:rPr>
              <a:t> </a:t>
            </a:r>
            <a:r>
              <a:rPr sz="5400" b="1" u="heavy" spc="-570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ahoma"/>
                <a:cs typeface="Tahoma"/>
              </a:rPr>
              <a:t>I?</a:t>
            </a:r>
            <a:endParaRPr sz="5400" dirty="0">
              <a:latin typeface="Tahoma"/>
              <a:cs typeface="Tahoma"/>
            </a:endParaRPr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5362955"/>
            <a:ext cx="1495043" cy="14950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00581C-7DAB-403D-ADF9-C2EC6665D25C}"/>
              </a:ext>
            </a:extLst>
          </p:cNvPr>
          <p:cNvPicPr/>
          <p:nvPr/>
        </p:nvPicPr>
        <p:blipFill rotWithShape="1">
          <a:blip r:embed="rId6"/>
          <a:srcRect l="5129" t="13506" r="78535" b="55419"/>
          <a:stretch/>
        </p:blipFill>
        <p:spPr bwMode="auto">
          <a:xfrm>
            <a:off x="10396091" y="65351"/>
            <a:ext cx="1452721" cy="13858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21735" y="13716"/>
            <a:ext cx="2445258" cy="2445257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657600" y="3448111"/>
            <a:ext cx="5172075" cy="680085"/>
            <a:chOff x="4690871" y="2980308"/>
            <a:chExt cx="5172075" cy="680085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00015" y="2990087"/>
              <a:ext cx="5162549" cy="66979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690871" y="2980308"/>
              <a:ext cx="5139690" cy="647446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8288" y="50292"/>
            <a:ext cx="2862834" cy="286283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23088" y="3413759"/>
            <a:ext cx="2209038" cy="3201162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991600" y="102107"/>
            <a:ext cx="3085338" cy="270281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698235" y="86868"/>
            <a:ext cx="2916173" cy="291617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432035" y="3427476"/>
            <a:ext cx="2644902" cy="330784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61719" y="218313"/>
            <a:ext cx="8521700" cy="923925"/>
            <a:chOff x="1261719" y="218313"/>
            <a:chExt cx="8521700" cy="9239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72539" y="230124"/>
              <a:ext cx="8510778" cy="91211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61719" y="218313"/>
              <a:ext cx="8481593" cy="885063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4624578" y="1639061"/>
            <a:ext cx="6920230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1295" marR="194945" algn="ctr">
              <a:lnSpc>
                <a:spcPct val="100000"/>
              </a:lnSpc>
              <a:spcBef>
                <a:spcPts val="100"/>
              </a:spcBef>
            </a:pPr>
            <a:r>
              <a:rPr sz="2400" b="1" spc="-100" dirty="0">
                <a:solidFill>
                  <a:srgbClr val="6F2F9F"/>
                </a:solidFill>
                <a:latin typeface="Tahoma"/>
                <a:cs typeface="Tahoma"/>
              </a:rPr>
              <a:t>Religious </a:t>
            </a:r>
            <a:r>
              <a:rPr sz="2400" b="1" spc="-35" dirty="0">
                <a:solidFill>
                  <a:srgbClr val="6F2F9F"/>
                </a:solidFill>
                <a:latin typeface="Tahoma"/>
                <a:cs typeface="Tahoma"/>
              </a:rPr>
              <a:t>Education </a:t>
            </a:r>
            <a:r>
              <a:rPr sz="3600" spc="-330" baseline="1157" dirty="0">
                <a:solidFill>
                  <a:srgbClr val="6F2F9F"/>
                </a:solidFill>
                <a:latin typeface="Verdana"/>
                <a:cs typeface="Verdana"/>
              </a:rPr>
              <a:t>(RE) </a:t>
            </a:r>
            <a:r>
              <a:rPr sz="3600" spc="-89" baseline="1157" dirty="0">
                <a:solidFill>
                  <a:srgbClr val="6F2F9F"/>
                </a:solidFill>
                <a:latin typeface="Verdana"/>
                <a:cs typeface="Verdana"/>
              </a:rPr>
              <a:t>helps </a:t>
            </a:r>
            <a:r>
              <a:rPr sz="3600" spc="82" baseline="1157" dirty="0">
                <a:solidFill>
                  <a:srgbClr val="6F2F9F"/>
                </a:solidFill>
                <a:latin typeface="Verdana"/>
                <a:cs typeface="Verdana"/>
              </a:rPr>
              <a:t>develop </a:t>
            </a:r>
            <a:r>
              <a:rPr sz="3600" spc="-127" baseline="1157" dirty="0">
                <a:solidFill>
                  <a:srgbClr val="6F2F9F"/>
                </a:solidFill>
                <a:latin typeface="Verdana"/>
                <a:cs typeface="Verdana"/>
              </a:rPr>
              <a:t>our </a:t>
            </a:r>
            <a:r>
              <a:rPr sz="3600" spc="-120" baseline="1157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3600" spc="30" baseline="1157" dirty="0">
                <a:solidFill>
                  <a:srgbClr val="6F2F9F"/>
                </a:solidFill>
                <a:latin typeface="Verdana"/>
                <a:cs typeface="Verdana"/>
              </a:rPr>
              <a:t>knowledge</a:t>
            </a:r>
            <a:r>
              <a:rPr sz="3600" spc="-262" baseline="1157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3600" spc="15" baseline="1157" dirty="0">
                <a:solidFill>
                  <a:srgbClr val="6F2F9F"/>
                </a:solidFill>
                <a:latin typeface="Verdana"/>
                <a:cs typeface="Verdana"/>
              </a:rPr>
              <a:t>of</a:t>
            </a:r>
            <a:r>
              <a:rPr sz="3600" spc="-270" baseline="1157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3600" spc="-30" baseline="1157" dirty="0">
                <a:solidFill>
                  <a:srgbClr val="6F2F9F"/>
                </a:solidFill>
                <a:latin typeface="Verdana"/>
                <a:cs typeface="Verdana"/>
              </a:rPr>
              <a:t>the</a:t>
            </a:r>
            <a:r>
              <a:rPr sz="3600" spc="-270" baseline="1157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3600" spc="-157" baseline="1157" dirty="0">
                <a:solidFill>
                  <a:srgbClr val="6F2F9F"/>
                </a:solidFill>
                <a:latin typeface="Verdana"/>
                <a:cs typeface="Verdana"/>
              </a:rPr>
              <a:t>world's</a:t>
            </a:r>
            <a:r>
              <a:rPr sz="3600" spc="-232" baseline="1157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b="1" spc="-85" dirty="0">
                <a:solidFill>
                  <a:srgbClr val="6F2F9F"/>
                </a:solidFill>
                <a:latin typeface="Tahoma"/>
                <a:cs typeface="Tahoma"/>
              </a:rPr>
              <a:t>religious</a:t>
            </a:r>
            <a:r>
              <a:rPr sz="2400" b="1" spc="-4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3600" spc="-150" baseline="1157" dirty="0">
                <a:solidFill>
                  <a:srgbClr val="6F2F9F"/>
                </a:solidFill>
                <a:latin typeface="Verdana"/>
                <a:cs typeface="Verdana"/>
              </a:rPr>
              <a:t>traditions.</a:t>
            </a:r>
            <a:endParaRPr sz="3600" baseline="1157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35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</a:pPr>
            <a:r>
              <a:rPr sz="3600" spc="-727" baseline="1157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3600" spc="-202" baseline="1157" dirty="0">
                <a:solidFill>
                  <a:srgbClr val="6F2F9F"/>
                </a:solidFill>
                <a:latin typeface="Verdana"/>
                <a:cs typeface="Verdana"/>
              </a:rPr>
              <a:t>t</a:t>
            </a:r>
            <a:r>
              <a:rPr sz="3600" spc="-262" baseline="1157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3600" spc="15" baseline="1157" dirty="0">
                <a:solidFill>
                  <a:srgbClr val="6F2F9F"/>
                </a:solidFill>
                <a:latin typeface="Verdana"/>
                <a:cs typeface="Verdana"/>
              </a:rPr>
              <a:t>hel</a:t>
            </a:r>
            <a:r>
              <a:rPr sz="3600" baseline="1157" dirty="0">
                <a:solidFill>
                  <a:srgbClr val="6F2F9F"/>
                </a:solidFill>
                <a:latin typeface="Verdana"/>
                <a:cs typeface="Verdana"/>
              </a:rPr>
              <a:t>p</a:t>
            </a:r>
            <a:r>
              <a:rPr sz="3600" spc="-480" baseline="1157" dirty="0">
                <a:solidFill>
                  <a:srgbClr val="6F2F9F"/>
                </a:solidFill>
                <a:latin typeface="Verdana"/>
                <a:cs typeface="Verdana"/>
              </a:rPr>
              <a:t>s</a:t>
            </a:r>
            <a:r>
              <a:rPr sz="3600" spc="-270" baseline="1157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3600" spc="195" baseline="1157" dirty="0">
                <a:solidFill>
                  <a:srgbClr val="6F2F9F"/>
                </a:solidFill>
                <a:latin typeface="Verdana"/>
                <a:cs typeface="Verdana"/>
              </a:rPr>
              <a:t>p</a:t>
            </a:r>
            <a:r>
              <a:rPr sz="3600" spc="-37" baseline="1157" dirty="0">
                <a:solidFill>
                  <a:srgbClr val="6F2F9F"/>
                </a:solidFill>
                <a:latin typeface="Verdana"/>
                <a:cs typeface="Verdana"/>
              </a:rPr>
              <a:t>romote</a:t>
            </a:r>
            <a:r>
              <a:rPr sz="3600" spc="-270" baseline="1157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b="1" u="heavy" spc="-15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ahoma"/>
                <a:cs typeface="Tahoma"/>
              </a:rPr>
              <a:t>tolerance</a:t>
            </a:r>
            <a:r>
              <a:rPr sz="2400" b="1" spc="-4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3600" spc="135" baseline="1157" dirty="0">
                <a:solidFill>
                  <a:srgbClr val="6F2F9F"/>
                </a:solidFill>
                <a:latin typeface="Verdana"/>
                <a:cs typeface="Verdana"/>
              </a:rPr>
              <a:t>an</a:t>
            </a:r>
            <a:r>
              <a:rPr sz="3600" spc="142" baseline="1157" dirty="0">
                <a:solidFill>
                  <a:srgbClr val="6F2F9F"/>
                </a:solidFill>
                <a:latin typeface="Verdana"/>
                <a:cs typeface="Verdana"/>
              </a:rPr>
              <a:t>d</a:t>
            </a:r>
            <a:r>
              <a:rPr sz="3600" spc="-277" baseline="1157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b="1" u="heavy" spc="-65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ahoma"/>
                <a:cs typeface="Tahoma"/>
              </a:rPr>
              <a:t>understanding</a:t>
            </a:r>
            <a:r>
              <a:rPr sz="3600" spc="-315" baseline="1157" dirty="0">
                <a:solidFill>
                  <a:srgbClr val="6F2F9F"/>
                </a:solidFill>
                <a:latin typeface="Verdana"/>
                <a:cs typeface="Verdana"/>
              </a:rPr>
              <a:t>.</a:t>
            </a:r>
            <a:endParaRPr sz="3600" baseline="1157">
              <a:latin typeface="Verdana"/>
              <a:cs typeface="Verdana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3782948" y="3663188"/>
            <a:ext cx="1196975" cy="349250"/>
            <a:chOff x="3782948" y="3663188"/>
            <a:chExt cx="1196975" cy="34925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91711" y="3671316"/>
              <a:ext cx="1187958" cy="340613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787520" y="3667760"/>
              <a:ext cx="1160780" cy="312420"/>
            </a:xfrm>
            <a:custGeom>
              <a:avLst/>
              <a:gdLst/>
              <a:ahLst/>
              <a:cxnLst/>
              <a:rect l="l" t="t" r="r" b="b"/>
              <a:pathLst>
                <a:path w="1160779" h="312420">
                  <a:moveTo>
                    <a:pt x="1117345" y="226948"/>
                  </a:moveTo>
                  <a:lnTo>
                    <a:pt x="1081619" y="245939"/>
                  </a:lnTo>
                  <a:lnTo>
                    <a:pt x="1074546" y="269620"/>
                  </a:lnTo>
                  <a:lnTo>
                    <a:pt x="1075332" y="278147"/>
                  </a:lnTo>
                  <a:lnTo>
                    <a:pt x="1100899" y="309276"/>
                  </a:lnTo>
                  <a:lnTo>
                    <a:pt x="1117345" y="312419"/>
                  </a:lnTo>
                  <a:lnTo>
                    <a:pt x="1125892" y="311634"/>
                  </a:lnTo>
                  <a:lnTo>
                    <a:pt x="1157128" y="286019"/>
                  </a:lnTo>
                  <a:lnTo>
                    <a:pt x="1160271" y="269620"/>
                  </a:lnTo>
                  <a:lnTo>
                    <a:pt x="1159486" y="261076"/>
                  </a:lnTo>
                  <a:lnTo>
                    <a:pt x="1133808" y="230076"/>
                  </a:lnTo>
                  <a:lnTo>
                    <a:pt x="1117345" y="226948"/>
                  </a:lnTo>
                  <a:close/>
                </a:path>
                <a:path w="1160779" h="312420">
                  <a:moveTo>
                    <a:pt x="498348" y="0"/>
                  </a:moveTo>
                  <a:lnTo>
                    <a:pt x="444611" y="11033"/>
                  </a:lnTo>
                  <a:lnTo>
                    <a:pt x="399541" y="44068"/>
                  </a:lnTo>
                  <a:lnTo>
                    <a:pt x="369077" y="94170"/>
                  </a:lnTo>
                  <a:lnTo>
                    <a:pt x="358901" y="156844"/>
                  </a:lnTo>
                  <a:lnTo>
                    <a:pt x="361541" y="188636"/>
                  </a:lnTo>
                  <a:lnTo>
                    <a:pt x="382583" y="244123"/>
                  </a:lnTo>
                  <a:lnTo>
                    <a:pt x="422943" y="287345"/>
                  </a:lnTo>
                  <a:lnTo>
                    <a:pt x="472715" y="309633"/>
                  </a:lnTo>
                  <a:lnTo>
                    <a:pt x="500506" y="312419"/>
                  </a:lnTo>
                  <a:lnTo>
                    <a:pt x="513127" y="311848"/>
                  </a:lnTo>
                  <a:lnTo>
                    <a:pt x="559085" y="297987"/>
                  </a:lnTo>
                  <a:lnTo>
                    <a:pt x="591946" y="273431"/>
                  </a:lnTo>
                  <a:lnTo>
                    <a:pt x="666495" y="273431"/>
                  </a:lnTo>
                  <a:lnTo>
                    <a:pt x="666495" y="244220"/>
                  </a:lnTo>
                  <a:lnTo>
                    <a:pt x="513841" y="244220"/>
                  </a:lnTo>
                  <a:lnTo>
                    <a:pt x="497478" y="242671"/>
                  </a:lnTo>
                  <a:lnTo>
                    <a:pt x="456438" y="219328"/>
                  </a:lnTo>
                  <a:lnTo>
                    <a:pt x="434649" y="174359"/>
                  </a:lnTo>
                  <a:lnTo>
                    <a:pt x="433216" y="155701"/>
                  </a:lnTo>
                  <a:lnTo>
                    <a:pt x="434625" y="137689"/>
                  </a:lnTo>
                  <a:lnTo>
                    <a:pt x="456056" y="93344"/>
                  </a:lnTo>
                  <a:lnTo>
                    <a:pt x="496937" y="70359"/>
                  </a:lnTo>
                  <a:lnTo>
                    <a:pt x="513461" y="68833"/>
                  </a:lnTo>
                  <a:lnTo>
                    <a:pt x="666495" y="68833"/>
                  </a:lnTo>
                  <a:lnTo>
                    <a:pt x="666495" y="40512"/>
                  </a:lnTo>
                  <a:lnTo>
                    <a:pt x="591946" y="40512"/>
                  </a:lnTo>
                  <a:lnTo>
                    <a:pt x="581731" y="30984"/>
                  </a:lnTo>
                  <a:lnTo>
                    <a:pt x="571087" y="22764"/>
                  </a:lnTo>
                  <a:lnTo>
                    <a:pt x="536584" y="5732"/>
                  </a:lnTo>
                  <a:lnTo>
                    <a:pt x="511490" y="640"/>
                  </a:lnTo>
                  <a:lnTo>
                    <a:pt x="498348" y="0"/>
                  </a:lnTo>
                  <a:close/>
                </a:path>
                <a:path w="1160779" h="312420">
                  <a:moveTo>
                    <a:pt x="666495" y="273431"/>
                  </a:moveTo>
                  <a:lnTo>
                    <a:pt x="591946" y="273431"/>
                  </a:lnTo>
                  <a:lnTo>
                    <a:pt x="591946" y="304800"/>
                  </a:lnTo>
                  <a:lnTo>
                    <a:pt x="666495" y="304800"/>
                  </a:lnTo>
                  <a:lnTo>
                    <a:pt x="666495" y="273431"/>
                  </a:lnTo>
                  <a:close/>
                </a:path>
                <a:path w="1160779" h="312420">
                  <a:moveTo>
                    <a:pt x="666495" y="68833"/>
                  </a:moveTo>
                  <a:lnTo>
                    <a:pt x="513461" y="68833"/>
                  </a:lnTo>
                  <a:lnTo>
                    <a:pt x="530413" y="70334"/>
                  </a:lnTo>
                  <a:lnTo>
                    <a:pt x="545830" y="74834"/>
                  </a:lnTo>
                  <a:lnTo>
                    <a:pt x="582156" y="105820"/>
                  </a:lnTo>
                  <a:lnTo>
                    <a:pt x="595121" y="155701"/>
                  </a:lnTo>
                  <a:lnTo>
                    <a:pt x="593689" y="174561"/>
                  </a:lnTo>
                  <a:lnTo>
                    <a:pt x="572007" y="219709"/>
                  </a:lnTo>
                  <a:lnTo>
                    <a:pt x="530627" y="242695"/>
                  </a:lnTo>
                  <a:lnTo>
                    <a:pt x="513841" y="244220"/>
                  </a:lnTo>
                  <a:lnTo>
                    <a:pt x="666495" y="244220"/>
                  </a:lnTo>
                  <a:lnTo>
                    <a:pt x="666495" y="68833"/>
                  </a:lnTo>
                  <a:close/>
                </a:path>
                <a:path w="1160779" h="312420">
                  <a:moveTo>
                    <a:pt x="666495" y="7619"/>
                  </a:moveTo>
                  <a:lnTo>
                    <a:pt x="591946" y="7619"/>
                  </a:lnTo>
                  <a:lnTo>
                    <a:pt x="591946" y="40512"/>
                  </a:lnTo>
                  <a:lnTo>
                    <a:pt x="666495" y="40512"/>
                  </a:lnTo>
                  <a:lnTo>
                    <a:pt x="666495" y="7619"/>
                  </a:lnTo>
                  <a:close/>
                </a:path>
                <a:path w="1160779" h="312420">
                  <a:moveTo>
                    <a:pt x="1117345" y="0"/>
                  </a:moveTo>
                  <a:lnTo>
                    <a:pt x="1081619" y="19190"/>
                  </a:lnTo>
                  <a:lnTo>
                    <a:pt x="1074546" y="42925"/>
                  </a:lnTo>
                  <a:lnTo>
                    <a:pt x="1075332" y="51452"/>
                  </a:lnTo>
                  <a:lnTo>
                    <a:pt x="1100899" y="82407"/>
                  </a:lnTo>
                  <a:lnTo>
                    <a:pt x="1117345" y="85470"/>
                  </a:lnTo>
                  <a:lnTo>
                    <a:pt x="1125892" y="84685"/>
                  </a:lnTo>
                  <a:lnTo>
                    <a:pt x="1157128" y="59150"/>
                  </a:lnTo>
                  <a:lnTo>
                    <a:pt x="1160271" y="42925"/>
                  </a:lnTo>
                  <a:lnTo>
                    <a:pt x="1159486" y="34379"/>
                  </a:lnTo>
                  <a:lnTo>
                    <a:pt x="1133808" y="3143"/>
                  </a:lnTo>
                  <a:lnTo>
                    <a:pt x="1117345" y="0"/>
                  </a:lnTo>
                  <a:close/>
                </a:path>
                <a:path w="1160779" h="312420">
                  <a:moveTo>
                    <a:pt x="815975" y="7619"/>
                  </a:moveTo>
                  <a:lnTo>
                    <a:pt x="741426" y="7619"/>
                  </a:lnTo>
                  <a:lnTo>
                    <a:pt x="741426" y="304800"/>
                  </a:lnTo>
                  <a:lnTo>
                    <a:pt x="815975" y="304800"/>
                  </a:lnTo>
                  <a:lnTo>
                    <a:pt x="816074" y="174751"/>
                  </a:lnTo>
                  <a:lnTo>
                    <a:pt x="816169" y="164425"/>
                  </a:lnTo>
                  <a:lnTo>
                    <a:pt x="819276" y="125348"/>
                  </a:lnTo>
                  <a:lnTo>
                    <a:pt x="841755" y="83438"/>
                  </a:lnTo>
                  <a:lnTo>
                    <a:pt x="880490" y="68325"/>
                  </a:lnTo>
                  <a:lnTo>
                    <a:pt x="999621" y="68325"/>
                  </a:lnTo>
                  <a:lnTo>
                    <a:pt x="998473" y="63373"/>
                  </a:lnTo>
                  <a:lnTo>
                    <a:pt x="990377" y="45557"/>
                  </a:lnTo>
                  <a:lnTo>
                    <a:pt x="984626" y="38100"/>
                  </a:lnTo>
                  <a:lnTo>
                    <a:pt x="815975" y="38100"/>
                  </a:lnTo>
                  <a:lnTo>
                    <a:pt x="815975" y="7619"/>
                  </a:lnTo>
                  <a:close/>
                </a:path>
                <a:path w="1160779" h="312420">
                  <a:moveTo>
                    <a:pt x="999621" y="68325"/>
                  </a:moveTo>
                  <a:lnTo>
                    <a:pt x="880490" y="68325"/>
                  </a:lnTo>
                  <a:lnTo>
                    <a:pt x="888896" y="68897"/>
                  </a:lnTo>
                  <a:lnTo>
                    <a:pt x="896588" y="70612"/>
                  </a:lnTo>
                  <a:lnTo>
                    <a:pt x="926464" y="104012"/>
                  </a:lnTo>
                  <a:lnTo>
                    <a:pt x="930876" y="150340"/>
                  </a:lnTo>
                  <a:lnTo>
                    <a:pt x="931163" y="304800"/>
                  </a:lnTo>
                  <a:lnTo>
                    <a:pt x="1004951" y="304800"/>
                  </a:lnTo>
                  <a:lnTo>
                    <a:pt x="1004951" y="108457"/>
                  </a:lnTo>
                  <a:lnTo>
                    <a:pt x="1003331" y="84331"/>
                  </a:lnTo>
                  <a:lnTo>
                    <a:pt x="999621" y="68325"/>
                  </a:lnTo>
                  <a:close/>
                </a:path>
                <a:path w="1160779" h="312420">
                  <a:moveTo>
                    <a:pt x="903986" y="0"/>
                  </a:moveTo>
                  <a:lnTo>
                    <a:pt x="861949" y="8381"/>
                  </a:lnTo>
                  <a:lnTo>
                    <a:pt x="828355" y="28241"/>
                  </a:lnTo>
                  <a:lnTo>
                    <a:pt x="815975" y="38100"/>
                  </a:lnTo>
                  <a:lnTo>
                    <a:pt x="984626" y="38100"/>
                  </a:lnTo>
                  <a:lnTo>
                    <a:pt x="944848" y="7715"/>
                  </a:lnTo>
                  <a:lnTo>
                    <a:pt x="903986" y="0"/>
                  </a:lnTo>
                  <a:close/>
                </a:path>
                <a:path w="1160779" h="312420">
                  <a:moveTo>
                    <a:pt x="168148" y="0"/>
                  </a:moveTo>
                  <a:lnTo>
                    <a:pt x="122729" y="5222"/>
                  </a:lnTo>
                  <a:lnTo>
                    <a:pt x="81787" y="20827"/>
                  </a:lnTo>
                  <a:lnTo>
                    <a:pt x="47402" y="45434"/>
                  </a:lnTo>
                  <a:lnTo>
                    <a:pt x="21589" y="77850"/>
                  </a:lnTo>
                  <a:lnTo>
                    <a:pt x="5365" y="115887"/>
                  </a:lnTo>
                  <a:lnTo>
                    <a:pt x="0" y="157352"/>
                  </a:lnTo>
                  <a:lnTo>
                    <a:pt x="2764" y="187501"/>
                  </a:lnTo>
                  <a:lnTo>
                    <a:pt x="24913" y="241845"/>
                  </a:lnTo>
                  <a:lnTo>
                    <a:pt x="68637" y="286327"/>
                  </a:lnTo>
                  <a:lnTo>
                    <a:pt x="130030" y="309516"/>
                  </a:lnTo>
                  <a:lnTo>
                    <a:pt x="167131" y="312419"/>
                  </a:lnTo>
                  <a:lnTo>
                    <a:pt x="208208" y="308538"/>
                  </a:lnTo>
                  <a:lnTo>
                    <a:pt x="244379" y="296894"/>
                  </a:lnTo>
                  <a:lnTo>
                    <a:pt x="275645" y="277487"/>
                  </a:lnTo>
                  <a:lnTo>
                    <a:pt x="302005" y="250316"/>
                  </a:lnTo>
                  <a:lnTo>
                    <a:pt x="293102" y="244220"/>
                  </a:lnTo>
                  <a:lnTo>
                    <a:pt x="165353" y="244220"/>
                  </a:lnTo>
                  <a:lnTo>
                    <a:pt x="146061" y="242720"/>
                  </a:lnTo>
                  <a:lnTo>
                    <a:pt x="99949" y="220217"/>
                  </a:lnTo>
                  <a:lnTo>
                    <a:pt x="76606" y="176337"/>
                  </a:lnTo>
                  <a:lnTo>
                    <a:pt x="75056" y="158241"/>
                  </a:lnTo>
                  <a:lnTo>
                    <a:pt x="76676" y="139670"/>
                  </a:lnTo>
                  <a:lnTo>
                    <a:pt x="100964" y="94360"/>
                  </a:lnTo>
                  <a:lnTo>
                    <a:pt x="148649" y="70911"/>
                  </a:lnTo>
                  <a:lnTo>
                    <a:pt x="168528" y="69341"/>
                  </a:lnTo>
                  <a:lnTo>
                    <a:pt x="302527" y="69341"/>
                  </a:lnTo>
                  <a:lnTo>
                    <a:pt x="305307" y="67817"/>
                  </a:lnTo>
                  <a:lnTo>
                    <a:pt x="279669" y="38973"/>
                  </a:lnTo>
                  <a:lnTo>
                    <a:pt x="247650" y="17652"/>
                  </a:lnTo>
                  <a:lnTo>
                    <a:pt x="210185" y="4445"/>
                  </a:lnTo>
                  <a:lnTo>
                    <a:pt x="189749" y="1115"/>
                  </a:lnTo>
                  <a:lnTo>
                    <a:pt x="168148" y="0"/>
                  </a:lnTo>
                  <a:close/>
                </a:path>
                <a:path w="1160779" h="312420">
                  <a:moveTo>
                    <a:pt x="243204" y="210057"/>
                  </a:moveTo>
                  <a:lnTo>
                    <a:pt x="227897" y="224986"/>
                  </a:lnTo>
                  <a:lnTo>
                    <a:pt x="209803" y="235664"/>
                  </a:lnTo>
                  <a:lnTo>
                    <a:pt x="188948" y="242079"/>
                  </a:lnTo>
                  <a:lnTo>
                    <a:pt x="165353" y="244220"/>
                  </a:lnTo>
                  <a:lnTo>
                    <a:pt x="293102" y="244220"/>
                  </a:lnTo>
                  <a:lnTo>
                    <a:pt x="243204" y="210057"/>
                  </a:lnTo>
                  <a:close/>
                </a:path>
                <a:path w="1160779" h="312420">
                  <a:moveTo>
                    <a:pt x="302527" y="69341"/>
                  </a:moveTo>
                  <a:lnTo>
                    <a:pt x="168528" y="69341"/>
                  </a:lnTo>
                  <a:lnTo>
                    <a:pt x="179675" y="69792"/>
                  </a:lnTo>
                  <a:lnTo>
                    <a:pt x="190071" y="71135"/>
                  </a:lnTo>
                  <a:lnTo>
                    <a:pt x="225837" y="86391"/>
                  </a:lnTo>
                  <a:lnTo>
                    <a:pt x="243204" y="101853"/>
                  </a:lnTo>
                  <a:lnTo>
                    <a:pt x="302527" y="69341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57495" y="3890137"/>
              <a:ext cx="94869" cy="9461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16145" y="3732022"/>
              <a:ext cx="171069" cy="18453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57495" y="3663188"/>
              <a:ext cx="94869" cy="9461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787520" y="3667760"/>
              <a:ext cx="1005205" cy="312420"/>
            </a:xfrm>
            <a:custGeom>
              <a:avLst/>
              <a:gdLst/>
              <a:ahLst/>
              <a:cxnLst/>
              <a:rect l="l" t="t" r="r" b="b"/>
              <a:pathLst>
                <a:path w="1005204" h="312420">
                  <a:moveTo>
                    <a:pt x="903986" y="0"/>
                  </a:moveTo>
                  <a:lnTo>
                    <a:pt x="944848" y="7715"/>
                  </a:lnTo>
                  <a:lnTo>
                    <a:pt x="979042" y="30860"/>
                  </a:lnTo>
                  <a:lnTo>
                    <a:pt x="1003331" y="84331"/>
                  </a:lnTo>
                  <a:lnTo>
                    <a:pt x="1004951" y="108457"/>
                  </a:lnTo>
                  <a:lnTo>
                    <a:pt x="1004951" y="304800"/>
                  </a:lnTo>
                  <a:lnTo>
                    <a:pt x="931163" y="304800"/>
                  </a:lnTo>
                  <a:lnTo>
                    <a:pt x="931163" y="174751"/>
                  </a:lnTo>
                  <a:lnTo>
                    <a:pt x="930876" y="150340"/>
                  </a:lnTo>
                  <a:lnTo>
                    <a:pt x="926464" y="104012"/>
                  </a:lnTo>
                  <a:lnTo>
                    <a:pt x="903565" y="73469"/>
                  </a:lnTo>
                  <a:lnTo>
                    <a:pt x="880490" y="68325"/>
                  </a:lnTo>
                  <a:lnTo>
                    <a:pt x="869634" y="69276"/>
                  </a:lnTo>
                  <a:lnTo>
                    <a:pt x="834207" y="91755"/>
                  </a:lnTo>
                  <a:lnTo>
                    <a:pt x="817796" y="134326"/>
                  </a:lnTo>
                  <a:lnTo>
                    <a:pt x="815975" y="185546"/>
                  </a:lnTo>
                  <a:lnTo>
                    <a:pt x="815975" y="304800"/>
                  </a:lnTo>
                  <a:lnTo>
                    <a:pt x="741426" y="304800"/>
                  </a:lnTo>
                  <a:lnTo>
                    <a:pt x="741426" y="7619"/>
                  </a:lnTo>
                  <a:lnTo>
                    <a:pt x="815975" y="7619"/>
                  </a:lnTo>
                  <a:lnTo>
                    <a:pt x="815975" y="38100"/>
                  </a:lnTo>
                  <a:lnTo>
                    <a:pt x="828355" y="28241"/>
                  </a:lnTo>
                  <a:lnTo>
                    <a:pt x="861949" y="8381"/>
                  </a:lnTo>
                  <a:lnTo>
                    <a:pt x="893292" y="523"/>
                  </a:lnTo>
                  <a:lnTo>
                    <a:pt x="903986" y="0"/>
                  </a:lnTo>
                  <a:close/>
                </a:path>
                <a:path w="1005204" h="312420">
                  <a:moveTo>
                    <a:pt x="498348" y="0"/>
                  </a:moveTo>
                  <a:lnTo>
                    <a:pt x="536584" y="5732"/>
                  </a:lnTo>
                  <a:lnTo>
                    <a:pt x="571087" y="22764"/>
                  </a:lnTo>
                  <a:lnTo>
                    <a:pt x="591946" y="40512"/>
                  </a:lnTo>
                  <a:lnTo>
                    <a:pt x="591946" y="7619"/>
                  </a:lnTo>
                  <a:lnTo>
                    <a:pt x="666495" y="7619"/>
                  </a:lnTo>
                  <a:lnTo>
                    <a:pt x="666495" y="304800"/>
                  </a:lnTo>
                  <a:lnTo>
                    <a:pt x="591946" y="304800"/>
                  </a:lnTo>
                  <a:lnTo>
                    <a:pt x="591946" y="273431"/>
                  </a:lnTo>
                  <a:lnTo>
                    <a:pt x="580993" y="283077"/>
                  </a:lnTo>
                  <a:lnTo>
                    <a:pt x="548131" y="303275"/>
                  </a:lnTo>
                  <a:lnTo>
                    <a:pt x="500506" y="312419"/>
                  </a:lnTo>
                  <a:lnTo>
                    <a:pt x="472715" y="309633"/>
                  </a:lnTo>
                  <a:lnTo>
                    <a:pt x="422943" y="287345"/>
                  </a:lnTo>
                  <a:lnTo>
                    <a:pt x="382583" y="244123"/>
                  </a:lnTo>
                  <a:lnTo>
                    <a:pt x="361541" y="188636"/>
                  </a:lnTo>
                  <a:lnTo>
                    <a:pt x="358901" y="156844"/>
                  </a:lnTo>
                  <a:lnTo>
                    <a:pt x="361447" y="123936"/>
                  </a:lnTo>
                  <a:lnTo>
                    <a:pt x="381779" y="67548"/>
                  </a:lnTo>
                  <a:lnTo>
                    <a:pt x="420999" y="24806"/>
                  </a:lnTo>
                  <a:lnTo>
                    <a:pt x="470390" y="2760"/>
                  </a:lnTo>
                  <a:lnTo>
                    <a:pt x="498348" y="0"/>
                  </a:lnTo>
                  <a:close/>
                </a:path>
                <a:path w="1005204" h="312420">
                  <a:moveTo>
                    <a:pt x="168148" y="0"/>
                  </a:moveTo>
                  <a:lnTo>
                    <a:pt x="210185" y="4445"/>
                  </a:lnTo>
                  <a:lnTo>
                    <a:pt x="247650" y="17652"/>
                  </a:lnTo>
                  <a:lnTo>
                    <a:pt x="279669" y="38973"/>
                  </a:lnTo>
                  <a:lnTo>
                    <a:pt x="305307" y="67817"/>
                  </a:lnTo>
                  <a:lnTo>
                    <a:pt x="243204" y="101853"/>
                  </a:lnTo>
                  <a:lnTo>
                    <a:pt x="234485" y="93420"/>
                  </a:lnTo>
                  <a:lnTo>
                    <a:pt x="225837" y="86391"/>
                  </a:lnTo>
                  <a:lnTo>
                    <a:pt x="190071" y="71135"/>
                  </a:lnTo>
                  <a:lnTo>
                    <a:pt x="168528" y="69341"/>
                  </a:lnTo>
                  <a:lnTo>
                    <a:pt x="148649" y="70911"/>
                  </a:lnTo>
                  <a:lnTo>
                    <a:pt x="100964" y="94360"/>
                  </a:lnTo>
                  <a:lnTo>
                    <a:pt x="76676" y="139670"/>
                  </a:lnTo>
                  <a:lnTo>
                    <a:pt x="75056" y="158241"/>
                  </a:lnTo>
                  <a:lnTo>
                    <a:pt x="76606" y="176337"/>
                  </a:lnTo>
                  <a:lnTo>
                    <a:pt x="99949" y="220217"/>
                  </a:lnTo>
                  <a:lnTo>
                    <a:pt x="146061" y="242720"/>
                  </a:lnTo>
                  <a:lnTo>
                    <a:pt x="165353" y="244220"/>
                  </a:lnTo>
                  <a:lnTo>
                    <a:pt x="188948" y="242079"/>
                  </a:lnTo>
                  <a:lnTo>
                    <a:pt x="209803" y="235664"/>
                  </a:lnTo>
                  <a:lnTo>
                    <a:pt x="227897" y="224986"/>
                  </a:lnTo>
                  <a:lnTo>
                    <a:pt x="243204" y="210057"/>
                  </a:lnTo>
                  <a:lnTo>
                    <a:pt x="302005" y="250316"/>
                  </a:lnTo>
                  <a:lnTo>
                    <a:pt x="275645" y="277487"/>
                  </a:lnTo>
                  <a:lnTo>
                    <a:pt x="244379" y="296894"/>
                  </a:lnTo>
                  <a:lnTo>
                    <a:pt x="208208" y="308538"/>
                  </a:lnTo>
                  <a:lnTo>
                    <a:pt x="167131" y="312419"/>
                  </a:lnTo>
                  <a:lnTo>
                    <a:pt x="130030" y="309516"/>
                  </a:lnTo>
                  <a:lnTo>
                    <a:pt x="68637" y="286327"/>
                  </a:lnTo>
                  <a:lnTo>
                    <a:pt x="24913" y="241845"/>
                  </a:lnTo>
                  <a:lnTo>
                    <a:pt x="2764" y="187501"/>
                  </a:lnTo>
                  <a:lnTo>
                    <a:pt x="0" y="157352"/>
                  </a:lnTo>
                  <a:lnTo>
                    <a:pt x="1337" y="136179"/>
                  </a:lnTo>
                  <a:lnTo>
                    <a:pt x="12108" y="96452"/>
                  </a:lnTo>
                  <a:lnTo>
                    <a:pt x="33424" y="60654"/>
                  </a:lnTo>
                  <a:lnTo>
                    <a:pt x="63523" y="32166"/>
                  </a:lnTo>
                  <a:lnTo>
                    <a:pt x="101693" y="11733"/>
                  </a:lnTo>
                  <a:lnTo>
                    <a:pt x="144885" y="1307"/>
                  </a:lnTo>
                  <a:lnTo>
                    <a:pt x="168148" y="0"/>
                  </a:lnTo>
                  <a:close/>
                </a:path>
              </a:pathLst>
            </a:custGeom>
            <a:ln w="9144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178307" y="1421891"/>
            <a:ext cx="3885565" cy="2698750"/>
            <a:chOff x="178307" y="1421891"/>
            <a:chExt cx="3885565" cy="2698750"/>
          </a:xfrm>
        </p:grpSpPr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93192" y="3557015"/>
              <a:ext cx="3230118" cy="56311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4238" y="3548506"/>
              <a:ext cx="3211893" cy="54495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8307" y="1421891"/>
              <a:ext cx="3885438" cy="2186177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78739" y="4175505"/>
            <a:ext cx="5037455" cy="2586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104139" indent="-4572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400" spc="-55" dirty="0">
                <a:solidFill>
                  <a:srgbClr val="6F2F9F"/>
                </a:solidFill>
                <a:latin typeface="Verdana"/>
                <a:cs typeface="Verdana"/>
              </a:rPr>
              <a:t>Learn</a:t>
            </a:r>
            <a:r>
              <a:rPr sz="2400" spc="-18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200" dirty="0">
                <a:solidFill>
                  <a:srgbClr val="6F2F9F"/>
                </a:solidFill>
                <a:latin typeface="Verdana"/>
                <a:cs typeface="Verdana"/>
              </a:rPr>
              <a:t>a</a:t>
            </a:r>
            <a:r>
              <a:rPr sz="2400" spc="10" dirty="0">
                <a:solidFill>
                  <a:srgbClr val="6F2F9F"/>
                </a:solidFill>
                <a:latin typeface="Verdana"/>
                <a:cs typeface="Verdana"/>
              </a:rPr>
              <a:t>bout</a:t>
            </a:r>
            <a:r>
              <a:rPr sz="2400" spc="-18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85" dirty="0">
                <a:solidFill>
                  <a:srgbClr val="6F2F9F"/>
                </a:solidFill>
                <a:latin typeface="Verdana"/>
                <a:cs typeface="Verdana"/>
              </a:rPr>
              <a:t>our</a:t>
            </a:r>
            <a:r>
              <a:rPr sz="2400" spc="-17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30" dirty="0">
                <a:solidFill>
                  <a:srgbClr val="6F2F9F"/>
                </a:solidFill>
                <a:latin typeface="Verdana"/>
                <a:cs typeface="Verdana"/>
              </a:rPr>
              <a:t>own</a:t>
            </a:r>
            <a:r>
              <a:rPr sz="2400" spc="-18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20" dirty="0">
                <a:solidFill>
                  <a:srgbClr val="6F2F9F"/>
                </a:solidFill>
                <a:latin typeface="Verdana"/>
                <a:cs typeface="Verdana"/>
              </a:rPr>
              <a:t>person</a:t>
            </a:r>
            <a:r>
              <a:rPr sz="2400" spc="-15" dirty="0">
                <a:solidFill>
                  <a:srgbClr val="6F2F9F"/>
                </a:solidFill>
                <a:latin typeface="Verdana"/>
                <a:cs typeface="Verdana"/>
              </a:rPr>
              <a:t>a</a:t>
            </a:r>
            <a:r>
              <a:rPr sz="2400" spc="-215" dirty="0">
                <a:solidFill>
                  <a:srgbClr val="6F2F9F"/>
                </a:solidFill>
                <a:latin typeface="Verdana"/>
                <a:cs typeface="Verdana"/>
              </a:rPr>
              <a:t>l  </a:t>
            </a:r>
            <a:r>
              <a:rPr sz="2400" dirty="0">
                <a:solidFill>
                  <a:srgbClr val="6F2F9F"/>
                </a:solidFill>
                <a:latin typeface="Verdana"/>
                <a:cs typeface="Verdana"/>
              </a:rPr>
              <a:t>development.</a:t>
            </a:r>
            <a:endParaRPr sz="2400">
              <a:latin typeface="Verdana"/>
              <a:cs typeface="Verdana"/>
            </a:endParaRPr>
          </a:p>
          <a:p>
            <a:pPr marL="469900" marR="170180" indent="-457200">
              <a:lnSpc>
                <a:spcPct val="100000"/>
              </a:lnSpc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400" spc="-135" dirty="0">
                <a:solidFill>
                  <a:srgbClr val="6F2F9F"/>
                </a:solidFill>
                <a:latin typeface="Verdana"/>
                <a:cs typeface="Verdana"/>
              </a:rPr>
              <a:t>Ask</a:t>
            </a:r>
            <a:r>
              <a:rPr sz="2400" spc="-18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150" dirty="0">
                <a:solidFill>
                  <a:srgbClr val="6F2F9F"/>
                </a:solidFill>
                <a:latin typeface="Verdana"/>
                <a:cs typeface="Verdana"/>
              </a:rPr>
              <a:t>sp</a:t>
            </a:r>
            <a:r>
              <a:rPr sz="2400" spc="-55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400" spc="-295" dirty="0">
                <a:solidFill>
                  <a:srgbClr val="6F2F9F"/>
                </a:solidFill>
                <a:latin typeface="Verdana"/>
                <a:cs typeface="Verdana"/>
              </a:rPr>
              <a:t>r</a:t>
            </a:r>
            <a:r>
              <a:rPr sz="2400" spc="-185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400" spc="-75" dirty="0">
                <a:solidFill>
                  <a:srgbClr val="6F2F9F"/>
                </a:solidFill>
                <a:latin typeface="Verdana"/>
                <a:cs typeface="Verdana"/>
              </a:rPr>
              <a:t>t</a:t>
            </a:r>
            <a:r>
              <a:rPr sz="2400" spc="-114" dirty="0">
                <a:solidFill>
                  <a:srgbClr val="6F2F9F"/>
                </a:solidFill>
                <a:latin typeface="Verdana"/>
                <a:cs typeface="Verdana"/>
              </a:rPr>
              <a:t>u</a:t>
            </a:r>
            <a:r>
              <a:rPr sz="2400" spc="185" dirty="0">
                <a:solidFill>
                  <a:srgbClr val="6F2F9F"/>
                </a:solidFill>
                <a:latin typeface="Verdana"/>
                <a:cs typeface="Verdana"/>
              </a:rPr>
              <a:t>a</a:t>
            </a:r>
            <a:r>
              <a:rPr sz="2400" spc="-175" dirty="0">
                <a:solidFill>
                  <a:srgbClr val="6F2F9F"/>
                </a:solidFill>
                <a:latin typeface="Verdana"/>
                <a:cs typeface="Verdana"/>
              </a:rPr>
              <a:t>l</a:t>
            </a:r>
            <a:r>
              <a:rPr sz="2400" spc="-225" dirty="0">
                <a:solidFill>
                  <a:srgbClr val="6F2F9F"/>
                </a:solidFill>
                <a:latin typeface="Verdana"/>
                <a:cs typeface="Verdana"/>
              </a:rPr>
              <a:t>, </a:t>
            </a:r>
            <a:r>
              <a:rPr sz="2400" spc="-20" dirty="0">
                <a:solidFill>
                  <a:srgbClr val="6F2F9F"/>
                </a:solidFill>
                <a:latin typeface="Verdana"/>
                <a:cs typeface="Verdana"/>
              </a:rPr>
              <a:t>mora</a:t>
            </a:r>
            <a:r>
              <a:rPr sz="2400" spc="-175" dirty="0">
                <a:solidFill>
                  <a:srgbClr val="6F2F9F"/>
                </a:solidFill>
                <a:latin typeface="Verdana"/>
                <a:cs typeface="Verdana"/>
              </a:rPr>
              <a:t>l</a:t>
            </a:r>
            <a:r>
              <a:rPr sz="2400" spc="-225" dirty="0">
                <a:solidFill>
                  <a:srgbClr val="6F2F9F"/>
                </a:solidFill>
                <a:latin typeface="Verdana"/>
                <a:cs typeface="Verdana"/>
              </a:rPr>
              <a:t>,</a:t>
            </a:r>
            <a:r>
              <a:rPr sz="2400" spc="-19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30" dirty="0">
                <a:solidFill>
                  <a:srgbClr val="6F2F9F"/>
                </a:solidFill>
                <a:latin typeface="Verdana"/>
                <a:cs typeface="Verdana"/>
              </a:rPr>
              <a:t>soc</a:t>
            </a:r>
            <a:r>
              <a:rPr sz="2400" spc="5" dirty="0">
                <a:solidFill>
                  <a:srgbClr val="6F2F9F"/>
                </a:solidFill>
                <a:latin typeface="Verdana"/>
                <a:cs typeface="Verdana"/>
              </a:rPr>
              <a:t>ial</a:t>
            </a:r>
            <a:r>
              <a:rPr sz="2400" spc="-22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75" dirty="0">
                <a:solidFill>
                  <a:srgbClr val="6F2F9F"/>
                </a:solidFill>
                <a:latin typeface="Verdana"/>
                <a:cs typeface="Verdana"/>
              </a:rPr>
              <a:t>and  </a:t>
            </a:r>
            <a:r>
              <a:rPr sz="2400" spc="-30" dirty="0">
                <a:solidFill>
                  <a:srgbClr val="6F2F9F"/>
                </a:solidFill>
                <a:latin typeface="Verdana"/>
                <a:cs typeface="Verdana"/>
              </a:rPr>
              <a:t>cultu</a:t>
            </a:r>
            <a:r>
              <a:rPr sz="2400" spc="-95" dirty="0">
                <a:solidFill>
                  <a:srgbClr val="6F2F9F"/>
                </a:solidFill>
                <a:latin typeface="Verdana"/>
                <a:cs typeface="Verdana"/>
              </a:rPr>
              <a:t>ral</a:t>
            </a:r>
            <a:r>
              <a:rPr sz="2400" spc="-19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85" dirty="0">
                <a:solidFill>
                  <a:srgbClr val="6F2F9F"/>
                </a:solidFill>
                <a:latin typeface="Verdana"/>
                <a:cs typeface="Verdana"/>
              </a:rPr>
              <a:t>quest</a:t>
            </a:r>
            <a:r>
              <a:rPr sz="2400" spc="-15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400" spc="-120" dirty="0">
                <a:solidFill>
                  <a:srgbClr val="6F2F9F"/>
                </a:solidFill>
                <a:latin typeface="Verdana"/>
                <a:cs typeface="Verdana"/>
              </a:rPr>
              <a:t>ons.</a:t>
            </a:r>
            <a:endParaRPr sz="2400">
              <a:latin typeface="Verdana"/>
              <a:cs typeface="Verdana"/>
            </a:endParaRPr>
          </a:p>
          <a:p>
            <a:pPr marL="469900" marR="5080" indent="-457200">
              <a:lnSpc>
                <a:spcPct val="100000"/>
              </a:lnSpc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sz="2400" spc="140" dirty="0">
                <a:solidFill>
                  <a:srgbClr val="6F2F9F"/>
                </a:solidFill>
                <a:latin typeface="Verdana"/>
                <a:cs typeface="Verdana"/>
              </a:rPr>
              <a:t>Ch</a:t>
            </a:r>
            <a:r>
              <a:rPr sz="2400" spc="135" dirty="0">
                <a:solidFill>
                  <a:srgbClr val="6F2F9F"/>
                </a:solidFill>
                <a:latin typeface="Verdana"/>
                <a:cs typeface="Verdana"/>
              </a:rPr>
              <a:t>a</a:t>
            </a:r>
            <a:r>
              <a:rPr sz="2400" spc="-15" dirty="0">
                <a:solidFill>
                  <a:srgbClr val="6F2F9F"/>
                </a:solidFill>
                <a:latin typeface="Verdana"/>
                <a:cs typeface="Verdana"/>
              </a:rPr>
              <a:t>lleng</a:t>
            </a:r>
            <a:r>
              <a:rPr sz="2400" spc="-10" dirty="0">
                <a:solidFill>
                  <a:srgbClr val="6F2F9F"/>
                </a:solidFill>
                <a:latin typeface="Verdana"/>
                <a:cs typeface="Verdana"/>
              </a:rPr>
              <a:t>e</a:t>
            </a:r>
            <a:r>
              <a:rPr sz="24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265" dirty="0">
                <a:solidFill>
                  <a:srgbClr val="6F2F9F"/>
                </a:solidFill>
                <a:latin typeface="Verdana"/>
                <a:cs typeface="Verdana"/>
              </a:rPr>
              <a:t>s</a:t>
            </a:r>
            <a:r>
              <a:rPr sz="2400" spc="-195" dirty="0">
                <a:solidFill>
                  <a:srgbClr val="6F2F9F"/>
                </a:solidFill>
                <a:latin typeface="Verdana"/>
                <a:cs typeface="Verdana"/>
              </a:rPr>
              <a:t>t</a:t>
            </a:r>
            <a:r>
              <a:rPr sz="2400" spc="-30" dirty="0">
                <a:solidFill>
                  <a:srgbClr val="6F2F9F"/>
                </a:solidFill>
                <a:latin typeface="Verdana"/>
                <a:cs typeface="Verdana"/>
              </a:rPr>
              <a:t>ereotypes</a:t>
            </a:r>
            <a:r>
              <a:rPr sz="2400" spc="-16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75" dirty="0">
                <a:solidFill>
                  <a:srgbClr val="6F2F9F"/>
                </a:solidFill>
                <a:latin typeface="Verdana"/>
                <a:cs typeface="Verdana"/>
              </a:rPr>
              <a:t>and  </a:t>
            </a:r>
            <a:r>
              <a:rPr sz="2400" spc="-20" dirty="0">
                <a:solidFill>
                  <a:srgbClr val="6F2F9F"/>
                </a:solidFill>
                <a:latin typeface="Verdana"/>
                <a:cs typeface="Verdana"/>
              </a:rPr>
              <a:t>pr</a:t>
            </a:r>
            <a:r>
              <a:rPr sz="2400" spc="-30" dirty="0">
                <a:solidFill>
                  <a:srgbClr val="6F2F9F"/>
                </a:solidFill>
                <a:latin typeface="Verdana"/>
                <a:cs typeface="Verdana"/>
              </a:rPr>
              <a:t>o</a:t>
            </a:r>
            <a:r>
              <a:rPr sz="2400" spc="-35" dirty="0">
                <a:solidFill>
                  <a:srgbClr val="6F2F9F"/>
                </a:solidFill>
                <a:latin typeface="Verdana"/>
                <a:cs typeface="Verdana"/>
              </a:rPr>
              <a:t>mot</a:t>
            </a:r>
            <a:r>
              <a:rPr sz="2400" spc="130" dirty="0">
                <a:solidFill>
                  <a:srgbClr val="6F2F9F"/>
                </a:solidFill>
                <a:latin typeface="Verdana"/>
                <a:cs typeface="Verdana"/>
              </a:rPr>
              <a:t>e</a:t>
            </a:r>
            <a:r>
              <a:rPr sz="2400" spc="-17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5" dirty="0">
                <a:solidFill>
                  <a:srgbClr val="6F2F9F"/>
                </a:solidFill>
                <a:latin typeface="Verdana"/>
                <a:cs typeface="Verdana"/>
              </a:rPr>
              <a:t>equal</a:t>
            </a:r>
            <a:r>
              <a:rPr sz="2400" spc="25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400" spc="-135" dirty="0">
                <a:solidFill>
                  <a:srgbClr val="6F2F9F"/>
                </a:solidFill>
                <a:latin typeface="Verdana"/>
                <a:cs typeface="Verdana"/>
              </a:rPr>
              <a:t>ty</a:t>
            </a:r>
            <a:r>
              <a:rPr sz="2400" spc="-22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75" dirty="0">
                <a:solidFill>
                  <a:srgbClr val="6F2F9F"/>
                </a:solidFill>
                <a:latin typeface="Verdana"/>
                <a:cs typeface="Verdana"/>
              </a:rPr>
              <a:t>and  </a:t>
            </a:r>
            <a:r>
              <a:rPr sz="2400" spc="-90" dirty="0">
                <a:solidFill>
                  <a:srgbClr val="6F2F9F"/>
                </a:solidFill>
                <a:latin typeface="Verdana"/>
                <a:cs typeface="Verdana"/>
              </a:rPr>
              <a:t>unders</a:t>
            </a:r>
            <a:r>
              <a:rPr sz="2400" spc="-60" dirty="0">
                <a:solidFill>
                  <a:srgbClr val="6F2F9F"/>
                </a:solidFill>
                <a:latin typeface="Verdana"/>
                <a:cs typeface="Verdana"/>
              </a:rPr>
              <a:t>t</a:t>
            </a:r>
            <a:r>
              <a:rPr sz="2400" spc="25" dirty="0">
                <a:solidFill>
                  <a:srgbClr val="6F2F9F"/>
                </a:solidFill>
                <a:latin typeface="Verdana"/>
                <a:cs typeface="Verdana"/>
              </a:rPr>
              <a:t>and</a:t>
            </a:r>
            <a:r>
              <a:rPr sz="2400" spc="35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400" spc="30" dirty="0">
                <a:solidFill>
                  <a:srgbClr val="6F2F9F"/>
                </a:solidFill>
                <a:latin typeface="Verdana"/>
                <a:cs typeface="Verdana"/>
              </a:rPr>
              <a:t>ng</a:t>
            </a:r>
            <a:r>
              <a:rPr sz="24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35" dirty="0">
                <a:solidFill>
                  <a:srgbClr val="6F2F9F"/>
                </a:solidFill>
                <a:latin typeface="Verdana"/>
                <a:cs typeface="Verdana"/>
              </a:rPr>
              <a:t>a</a:t>
            </a:r>
            <a:r>
              <a:rPr sz="2400" spc="75" dirty="0">
                <a:solidFill>
                  <a:srgbClr val="6F2F9F"/>
                </a:solidFill>
                <a:latin typeface="Verdana"/>
                <a:cs typeface="Verdana"/>
              </a:rPr>
              <a:t>m</a:t>
            </a:r>
            <a:r>
              <a:rPr sz="2400" spc="55" dirty="0">
                <a:solidFill>
                  <a:srgbClr val="6F2F9F"/>
                </a:solidFill>
                <a:latin typeface="Verdana"/>
                <a:cs typeface="Verdana"/>
              </a:rPr>
              <a:t>ong</a:t>
            </a:r>
            <a:r>
              <a:rPr sz="24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125" dirty="0">
                <a:solidFill>
                  <a:srgbClr val="6F2F9F"/>
                </a:solidFill>
                <a:latin typeface="Verdana"/>
                <a:cs typeface="Verdana"/>
              </a:rPr>
              <a:t>peo</a:t>
            </a:r>
            <a:r>
              <a:rPr sz="2400" spc="120" dirty="0">
                <a:solidFill>
                  <a:srgbClr val="6F2F9F"/>
                </a:solidFill>
                <a:latin typeface="Verdana"/>
                <a:cs typeface="Verdana"/>
              </a:rPr>
              <a:t>p</a:t>
            </a:r>
            <a:r>
              <a:rPr sz="2400" spc="-95" dirty="0">
                <a:solidFill>
                  <a:srgbClr val="6F2F9F"/>
                </a:solidFill>
                <a:latin typeface="Verdana"/>
                <a:cs typeface="Verdana"/>
              </a:rPr>
              <a:t>le.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012179" y="3611878"/>
            <a:ext cx="6179820" cy="3246120"/>
            <a:chOff x="6012179" y="3611878"/>
            <a:chExt cx="6179820" cy="3246120"/>
          </a:xfrm>
        </p:grpSpPr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83295" y="3611878"/>
              <a:ext cx="4108704" cy="324611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012179" y="4402835"/>
              <a:ext cx="2601468" cy="245516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23364" y="965453"/>
            <a:ext cx="16414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5" dirty="0">
                <a:solidFill>
                  <a:srgbClr val="6F2F9F"/>
                </a:solidFill>
                <a:latin typeface="Tahoma"/>
                <a:cs typeface="Tahoma"/>
              </a:rPr>
              <a:t>Christianity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85334" y="965453"/>
            <a:ext cx="12509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45" dirty="0">
                <a:solidFill>
                  <a:srgbClr val="6F2F9F"/>
                </a:solidFill>
                <a:latin typeface="Tahoma"/>
                <a:cs typeface="Tahoma"/>
              </a:rPr>
              <a:t>Judaism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94446" y="965453"/>
            <a:ext cx="13665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10" dirty="0"/>
              <a:t>Hinduism</a:t>
            </a:r>
            <a:endParaRPr sz="24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05355" y="3959352"/>
            <a:ext cx="5405628" cy="275082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2440939" y="6472529"/>
            <a:ext cx="8064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45" dirty="0">
                <a:solidFill>
                  <a:srgbClr val="6F2F9F"/>
                </a:solidFill>
                <a:latin typeface="Tahoma"/>
                <a:cs typeface="Tahoma"/>
              </a:rPr>
              <a:t>Islam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78653" y="6472529"/>
            <a:ext cx="14643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90" dirty="0">
                <a:solidFill>
                  <a:srgbClr val="6F2F9F"/>
                </a:solidFill>
                <a:latin typeface="Tahoma"/>
                <a:cs typeface="Tahoma"/>
              </a:rPr>
              <a:t>Buddhism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022463" y="6472529"/>
            <a:ext cx="11106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35" dirty="0">
                <a:solidFill>
                  <a:srgbClr val="6F2F9F"/>
                </a:solidFill>
                <a:latin typeface="Tahoma"/>
                <a:cs typeface="Tahoma"/>
              </a:rPr>
              <a:t>Sikhism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408164" y="3875532"/>
            <a:ext cx="2578735" cy="2715895"/>
          </a:xfrm>
          <a:custGeom>
            <a:avLst/>
            <a:gdLst/>
            <a:ahLst/>
            <a:cxnLst/>
            <a:rect l="l" t="t" r="r" b="b"/>
            <a:pathLst>
              <a:path w="2578734" h="2715895">
                <a:moveTo>
                  <a:pt x="0" y="1357884"/>
                </a:moveTo>
                <a:lnTo>
                  <a:pt x="850" y="1308103"/>
                </a:lnTo>
                <a:lnTo>
                  <a:pt x="3381" y="1258774"/>
                </a:lnTo>
                <a:lnTo>
                  <a:pt x="7565" y="1209928"/>
                </a:lnTo>
                <a:lnTo>
                  <a:pt x="13371" y="1161594"/>
                </a:lnTo>
                <a:lnTo>
                  <a:pt x="20771" y="1113803"/>
                </a:lnTo>
                <a:lnTo>
                  <a:pt x="29736" y="1066587"/>
                </a:lnTo>
                <a:lnTo>
                  <a:pt x="40236" y="1019975"/>
                </a:lnTo>
                <a:lnTo>
                  <a:pt x="52243" y="973999"/>
                </a:lnTo>
                <a:lnTo>
                  <a:pt x="65727" y="928689"/>
                </a:lnTo>
                <a:lnTo>
                  <a:pt x="80659" y="884075"/>
                </a:lnTo>
                <a:lnTo>
                  <a:pt x="97010" y="840189"/>
                </a:lnTo>
                <a:lnTo>
                  <a:pt x="114751" y="797062"/>
                </a:lnTo>
                <a:lnTo>
                  <a:pt x="133852" y="754723"/>
                </a:lnTo>
                <a:lnTo>
                  <a:pt x="154286" y="713204"/>
                </a:lnTo>
                <a:lnTo>
                  <a:pt x="176022" y="672535"/>
                </a:lnTo>
                <a:lnTo>
                  <a:pt x="199031" y="632747"/>
                </a:lnTo>
                <a:lnTo>
                  <a:pt x="223284" y="593871"/>
                </a:lnTo>
                <a:lnTo>
                  <a:pt x="248753" y="555936"/>
                </a:lnTo>
                <a:lnTo>
                  <a:pt x="275408" y="518975"/>
                </a:lnTo>
                <a:lnTo>
                  <a:pt x="303219" y="483018"/>
                </a:lnTo>
                <a:lnTo>
                  <a:pt x="332158" y="448094"/>
                </a:lnTo>
                <a:lnTo>
                  <a:pt x="362196" y="414236"/>
                </a:lnTo>
                <a:lnTo>
                  <a:pt x="393304" y="381473"/>
                </a:lnTo>
                <a:lnTo>
                  <a:pt x="425452" y="349837"/>
                </a:lnTo>
                <a:lnTo>
                  <a:pt x="458611" y="319358"/>
                </a:lnTo>
                <a:lnTo>
                  <a:pt x="492752" y="290066"/>
                </a:lnTo>
                <a:lnTo>
                  <a:pt x="527846" y="261993"/>
                </a:lnTo>
                <a:lnTo>
                  <a:pt x="563864" y="235169"/>
                </a:lnTo>
                <a:lnTo>
                  <a:pt x="600777" y="209625"/>
                </a:lnTo>
                <a:lnTo>
                  <a:pt x="638556" y="185391"/>
                </a:lnTo>
                <a:lnTo>
                  <a:pt x="677170" y="162499"/>
                </a:lnTo>
                <a:lnTo>
                  <a:pt x="716593" y="140978"/>
                </a:lnTo>
                <a:lnTo>
                  <a:pt x="756794" y="120859"/>
                </a:lnTo>
                <a:lnTo>
                  <a:pt x="797743" y="102174"/>
                </a:lnTo>
                <a:lnTo>
                  <a:pt x="839413" y="84953"/>
                </a:lnTo>
                <a:lnTo>
                  <a:pt x="881774" y="69226"/>
                </a:lnTo>
                <a:lnTo>
                  <a:pt x="924796" y="55024"/>
                </a:lnTo>
                <a:lnTo>
                  <a:pt x="968451" y="42378"/>
                </a:lnTo>
                <a:lnTo>
                  <a:pt x="1012710" y="31319"/>
                </a:lnTo>
                <a:lnTo>
                  <a:pt x="1057543" y="21877"/>
                </a:lnTo>
                <a:lnTo>
                  <a:pt x="1102921" y="14083"/>
                </a:lnTo>
                <a:lnTo>
                  <a:pt x="1148815" y="7967"/>
                </a:lnTo>
                <a:lnTo>
                  <a:pt x="1195196" y="3561"/>
                </a:lnTo>
                <a:lnTo>
                  <a:pt x="1242036" y="895"/>
                </a:lnTo>
                <a:lnTo>
                  <a:pt x="1289303" y="0"/>
                </a:lnTo>
                <a:lnTo>
                  <a:pt x="1336571" y="895"/>
                </a:lnTo>
                <a:lnTo>
                  <a:pt x="1383411" y="3561"/>
                </a:lnTo>
                <a:lnTo>
                  <a:pt x="1429792" y="7967"/>
                </a:lnTo>
                <a:lnTo>
                  <a:pt x="1475686" y="14083"/>
                </a:lnTo>
                <a:lnTo>
                  <a:pt x="1521064" y="21877"/>
                </a:lnTo>
                <a:lnTo>
                  <a:pt x="1565897" y="31319"/>
                </a:lnTo>
                <a:lnTo>
                  <a:pt x="1610156" y="42378"/>
                </a:lnTo>
                <a:lnTo>
                  <a:pt x="1653811" y="55024"/>
                </a:lnTo>
                <a:lnTo>
                  <a:pt x="1696833" y="69226"/>
                </a:lnTo>
                <a:lnTo>
                  <a:pt x="1739194" y="84953"/>
                </a:lnTo>
                <a:lnTo>
                  <a:pt x="1780864" y="102174"/>
                </a:lnTo>
                <a:lnTo>
                  <a:pt x="1821813" y="120859"/>
                </a:lnTo>
                <a:lnTo>
                  <a:pt x="1862014" y="140978"/>
                </a:lnTo>
                <a:lnTo>
                  <a:pt x="1901437" y="162499"/>
                </a:lnTo>
                <a:lnTo>
                  <a:pt x="1940052" y="185391"/>
                </a:lnTo>
                <a:lnTo>
                  <a:pt x="1977830" y="209625"/>
                </a:lnTo>
                <a:lnTo>
                  <a:pt x="2014743" y="235169"/>
                </a:lnTo>
                <a:lnTo>
                  <a:pt x="2050761" y="261993"/>
                </a:lnTo>
                <a:lnTo>
                  <a:pt x="2085855" y="290066"/>
                </a:lnTo>
                <a:lnTo>
                  <a:pt x="2119996" y="319358"/>
                </a:lnTo>
                <a:lnTo>
                  <a:pt x="2153155" y="349837"/>
                </a:lnTo>
                <a:lnTo>
                  <a:pt x="2185303" y="381473"/>
                </a:lnTo>
                <a:lnTo>
                  <a:pt x="2216411" y="414236"/>
                </a:lnTo>
                <a:lnTo>
                  <a:pt x="2246449" y="448094"/>
                </a:lnTo>
                <a:lnTo>
                  <a:pt x="2275388" y="483018"/>
                </a:lnTo>
                <a:lnTo>
                  <a:pt x="2303199" y="518975"/>
                </a:lnTo>
                <a:lnTo>
                  <a:pt x="2329854" y="555936"/>
                </a:lnTo>
                <a:lnTo>
                  <a:pt x="2355323" y="593871"/>
                </a:lnTo>
                <a:lnTo>
                  <a:pt x="2379576" y="632747"/>
                </a:lnTo>
                <a:lnTo>
                  <a:pt x="2402586" y="672535"/>
                </a:lnTo>
                <a:lnTo>
                  <a:pt x="2424321" y="713204"/>
                </a:lnTo>
                <a:lnTo>
                  <a:pt x="2444755" y="754723"/>
                </a:lnTo>
                <a:lnTo>
                  <a:pt x="2463856" y="797062"/>
                </a:lnTo>
                <a:lnTo>
                  <a:pt x="2481597" y="840189"/>
                </a:lnTo>
                <a:lnTo>
                  <a:pt x="2497948" y="884075"/>
                </a:lnTo>
                <a:lnTo>
                  <a:pt x="2512880" y="928689"/>
                </a:lnTo>
                <a:lnTo>
                  <a:pt x="2526364" y="973999"/>
                </a:lnTo>
                <a:lnTo>
                  <a:pt x="2538371" y="1019975"/>
                </a:lnTo>
                <a:lnTo>
                  <a:pt x="2548871" y="1066587"/>
                </a:lnTo>
                <a:lnTo>
                  <a:pt x="2557836" y="1113803"/>
                </a:lnTo>
                <a:lnTo>
                  <a:pt x="2565236" y="1161594"/>
                </a:lnTo>
                <a:lnTo>
                  <a:pt x="2571042" y="1209928"/>
                </a:lnTo>
                <a:lnTo>
                  <a:pt x="2575226" y="1258774"/>
                </a:lnTo>
                <a:lnTo>
                  <a:pt x="2577757" y="1308103"/>
                </a:lnTo>
                <a:lnTo>
                  <a:pt x="2578607" y="1357884"/>
                </a:lnTo>
                <a:lnTo>
                  <a:pt x="2577757" y="1407664"/>
                </a:lnTo>
                <a:lnTo>
                  <a:pt x="2575226" y="1456993"/>
                </a:lnTo>
                <a:lnTo>
                  <a:pt x="2571042" y="1505839"/>
                </a:lnTo>
                <a:lnTo>
                  <a:pt x="2565236" y="1554173"/>
                </a:lnTo>
                <a:lnTo>
                  <a:pt x="2557836" y="1601964"/>
                </a:lnTo>
                <a:lnTo>
                  <a:pt x="2548871" y="1649180"/>
                </a:lnTo>
                <a:lnTo>
                  <a:pt x="2538371" y="1695792"/>
                </a:lnTo>
                <a:lnTo>
                  <a:pt x="2526364" y="1741768"/>
                </a:lnTo>
                <a:lnTo>
                  <a:pt x="2512880" y="1787078"/>
                </a:lnTo>
                <a:lnTo>
                  <a:pt x="2497948" y="1831692"/>
                </a:lnTo>
                <a:lnTo>
                  <a:pt x="2481597" y="1875578"/>
                </a:lnTo>
                <a:lnTo>
                  <a:pt x="2463856" y="1918705"/>
                </a:lnTo>
                <a:lnTo>
                  <a:pt x="2444755" y="1961044"/>
                </a:lnTo>
                <a:lnTo>
                  <a:pt x="2424321" y="2002563"/>
                </a:lnTo>
                <a:lnTo>
                  <a:pt x="2402585" y="2043232"/>
                </a:lnTo>
                <a:lnTo>
                  <a:pt x="2379576" y="2083020"/>
                </a:lnTo>
                <a:lnTo>
                  <a:pt x="2355323" y="2121896"/>
                </a:lnTo>
                <a:lnTo>
                  <a:pt x="2329854" y="2159831"/>
                </a:lnTo>
                <a:lnTo>
                  <a:pt x="2303199" y="2196792"/>
                </a:lnTo>
                <a:lnTo>
                  <a:pt x="2275388" y="2232749"/>
                </a:lnTo>
                <a:lnTo>
                  <a:pt x="2246449" y="2267673"/>
                </a:lnTo>
                <a:lnTo>
                  <a:pt x="2216411" y="2301531"/>
                </a:lnTo>
                <a:lnTo>
                  <a:pt x="2185303" y="2334294"/>
                </a:lnTo>
                <a:lnTo>
                  <a:pt x="2153155" y="2365930"/>
                </a:lnTo>
                <a:lnTo>
                  <a:pt x="2119996" y="2396409"/>
                </a:lnTo>
                <a:lnTo>
                  <a:pt x="2085855" y="2425701"/>
                </a:lnTo>
                <a:lnTo>
                  <a:pt x="2050761" y="2453774"/>
                </a:lnTo>
                <a:lnTo>
                  <a:pt x="2014743" y="2480598"/>
                </a:lnTo>
                <a:lnTo>
                  <a:pt x="1977830" y="2506142"/>
                </a:lnTo>
                <a:lnTo>
                  <a:pt x="1940051" y="2530376"/>
                </a:lnTo>
                <a:lnTo>
                  <a:pt x="1901437" y="2553268"/>
                </a:lnTo>
                <a:lnTo>
                  <a:pt x="1862014" y="2574789"/>
                </a:lnTo>
                <a:lnTo>
                  <a:pt x="1821813" y="2594908"/>
                </a:lnTo>
                <a:lnTo>
                  <a:pt x="1780864" y="2613593"/>
                </a:lnTo>
                <a:lnTo>
                  <a:pt x="1739194" y="2630814"/>
                </a:lnTo>
                <a:lnTo>
                  <a:pt x="1696833" y="2646541"/>
                </a:lnTo>
                <a:lnTo>
                  <a:pt x="1653811" y="2660743"/>
                </a:lnTo>
                <a:lnTo>
                  <a:pt x="1610156" y="2673389"/>
                </a:lnTo>
                <a:lnTo>
                  <a:pt x="1565897" y="2684448"/>
                </a:lnTo>
                <a:lnTo>
                  <a:pt x="1521064" y="2693890"/>
                </a:lnTo>
                <a:lnTo>
                  <a:pt x="1475686" y="2701684"/>
                </a:lnTo>
                <a:lnTo>
                  <a:pt x="1429792" y="2707800"/>
                </a:lnTo>
                <a:lnTo>
                  <a:pt x="1383411" y="2712206"/>
                </a:lnTo>
                <a:lnTo>
                  <a:pt x="1336571" y="2714872"/>
                </a:lnTo>
                <a:lnTo>
                  <a:pt x="1289303" y="2715768"/>
                </a:lnTo>
                <a:lnTo>
                  <a:pt x="1242036" y="2714872"/>
                </a:lnTo>
                <a:lnTo>
                  <a:pt x="1195196" y="2712206"/>
                </a:lnTo>
                <a:lnTo>
                  <a:pt x="1148815" y="2707800"/>
                </a:lnTo>
                <a:lnTo>
                  <a:pt x="1102921" y="2701684"/>
                </a:lnTo>
                <a:lnTo>
                  <a:pt x="1057543" y="2693890"/>
                </a:lnTo>
                <a:lnTo>
                  <a:pt x="1012710" y="2684448"/>
                </a:lnTo>
                <a:lnTo>
                  <a:pt x="968451" y="2673389"/>
                </a:lnTo>
                <a:lnTo>
                  <a:pt x="924796" y="2660743"/>
                </a:lnTo>
                <a:lnTo>
                  <a:pt x="881774" y="2646541"/>
                </a:lnTo>
                <a:lnTo>
                  <a:pt x="839413" y="2630814"/>
                </a:lnTo>
                <a:lnTo>
                  <a:pt x="797743" y="2613593"/>
                </a:lnTo>
                <a:lnTo>
                  <a:pt x="756794" y="2594908"/>
                </a:lnTo>
                <a:lnTo>
                  <a:pt x="716593" y="2574789"/>
                </a:lnTo>
                <a:lnTo>
                  <a:pt x="677170" y="2553268"/>
                </a:lnTo>
                <a:lnTo>
                  <a:pt x="638555" y="2530376"/>
                </a:lnTo>
                <a:lnTo>
                  <a:pt x="600777" y="2506142"/>
                </a:lnTo>
                <a:lnTo>
                  <a:pt x="563864" y="2480598"/>
                </a:lnTo>
                <a:lnTo>
                  <a:pt x="527846" y="2453774"/>
                </a:lnTo>
                <a:lnTo>
                  <a:pt x="492752" y="2425701"/>
                </a:lnTo>
                <a:lnTo>
                  <a:pt x="458611" y="2396409"/>
                </a:lnTo>
                <a:lnTo>
                  <a:pt x="425452" y="2365930"/>
                </a:lnTo>
                <a:lnTo>
                  <a:pt x="393304" y="2334294"/>
                </a:lnTo>
                <a:lnTo>
                  <a:pt x="362196" y="2301531"/>
                </a:lnTo>
                <a:lnTo>
                  <a:pt x="332158" y="2267673"/>
                </a:lnTo>
                <a:lnTo>
                  <a:pt x="303219" y="2232749"/>
                </a:lnTo>
                <a:lnTo>
                  <a:pt x="275408" y="2196792"/>
                </a:lnTo>
                <a:lnTo>
                  <a:pt x="248753" y="2159831"/>
                </a:lnTo>
                <a:lnTo>
                  <a:pt x="223284" y="2121896"/>
                </a:lnTo>
                <a:lnTo>
                  <a:pt x="199031" y="2083020"/>
                </a:lnTo>
                <a:lnTo>
                  <a:pt x="176021" y="2043232"/>
                </a:lnTo>
                <a:lnTo>
                  <a:pt x="154286" y="2002563"/>
                </a:lnTo>
                <a:lnTo>
                  <a:pt x="133852" y="1961044"/>
                </a:lnTo>
                <a:lnTo>
                  <a:pt x="114751" y="1918705"/>
                </a:lnTo>
                <a:lnTo>
                  <a:pt x="97010" y="1875578"/>
                </a:lnTo>
                <a:lnTo>
                  <a:pt x="80659" y="1831692"/>
                </a:lnTo>
                <a:lnTo>
                  <a:pt x="65727" y="1787078"/>
                </a:lnTo>
                <a:lnTo>
                  <a:pt x="52243" y="1741768"/>
                </a:lnTo>
                <a:lnTo>
                  <a:pt x="40236" y="1695792"/>
                </a:lnTo>
                <a:lnTo>
                  <a:pt x="29736" y="1649180"/>
                </a:lnTo>
                <a:lnTo>
                  <a:pt x="20771" y="1601964"/>
                </a:lnTo>
                <a:lnTo>
                  <a:pt x="13371" y="1554173"/>
                </a:lnTo>
                <a:lnTo>
                  <a:pt x="7565" y="1505839"/>
                </a:lnTo>
                <a:lnTo>
                  <a:pt x="3381" y="1456993"/>
                </a:lnTo>
                <a:lnTo>
                  <a:pt x="850" y="1407664"/>
                </a:lnTo>
                <a:lnTo>
                  <a:pt x="0" y="1357884"/>
                </a:lnTo>
                <a:close/>
              </a:path>
            </a:pathLst>
          </a:custGeom>
          <a:ln w="762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36182FC-7925-478B-8C0A-40303F9A5E17}"/>
              </a:ext>
            </a:extLst>
          </p:cNvPr>
          <p:cNvPicPr/>
          <p:nvPr/>
        </p:nvPicPr>
        <p:blipFill rotWithShape="1">
          <a:blip r:embed="rId3"/>
          <a:srcRect l="5129" t="13506" r="78535" b="55419"/>
          <a:stretch/>
        </p:blipFill>
        <p:spPr bwMode="auto">
          <a:xfrm>
            <a:off x="10515600" y="52044"/>
            <a:ext cx="1641475" cy="16243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6408" y="2770632"/>
            <a:ext cx="3314700" cy="1111250"/>
            <a:chOff x="216408" y="2770632"/>
            <a:chExt cx="3314700" cy="1111250"/>
          </a:xfrm>
        </p:grpSpPr>
        <p:sp>
          <p:nvSpPr>
            <p:cNvPr id="3" name="object 3"/>
            <p:cNvSpPr/>
            <p:nvPr/>
          </p:nvSpPr>
          <p:spPr>
            <a:xfrm>
              <a:off x="235458" y="2789682"/>
              <a:ext cx="3276600" cy="1073150"/>
            </a:xfrm>
            <a:custGeom>
              <a:avLst/>
              <a:gdLst/>
              <a:ahLst/>
              <a:cxnLst/>
              <a:rect l="l" t="t" r="r" b="b"/>
              <a:pathLst>
                <a:path w="3276600" h="1073150">
                  <a:moveTo>
                    <a:pt x="3097784" y="0"/>
                  </a:moveTo>
                  <a:lnTo>
                    <a:pt x="178815" y="0"/>
                  </a:lnTo>
                  <a:lnTo>
                    <a:pt x="131280" y="6384"/>
                  </a:lnTo>
                  <a:lnTo>
                    <a:pt x="88565" y="24402"/>
                  </a:lnTo>
                  <a:lnTo>
                    <a:pt x="52374" y="52355"/>
                  </a:lnTo>
                  <a:lnTo>
                    <a:pt x="24414" y="88542"/>
                  </a:lnTo>
                  <a:lnTo>
                    <a:pt x="6387" y="131262"/>
                  </a:lnTo>
                  <a:lnTo>
                    <a:pt x="0" y="178815"/>
                  </a:lnTo>
                  <a:lnTo>
                    <a:pt x="0" y="894079"/>
                  </a:lnTo>
                  <a:lnTo>
                    <a:pt x="6387" y="941633"/>
                  </a:lnTo>
                  <a:lnTo>
                    <a:pt x="24414" y="984353"/>
                  </a:lnTo>
                  <a:lnTo>
                    <a:pt x="52374" y="1020540"/>
                  </a:lnTo>
                  <a:lnTo>
                    <a:pt x="88565" y="1048493"/>
                  </a:lnTo>
                  <a:lnTo>
                    <a:pt x="131280" y="1066511"/>
                  </a:lnTo>
                  <a:lnTo>
                    <a:pt x="178815" y="1072895"/>
                  </a:lnTo>
                  <a:lnTo>
                    <a:pt x="3097784" y="1072895"/>
                  </a:lnTo>
                  <a:lnTo>
                    <a:pt x="3145337" y="1066511"/>
                  </a:lnTo>
                  <a:lnTo>
                    <a:pt x="3188057" y="1048493"/>
                  </a:lnTo>
                  <a:lnTo>
                    <a:pt x="3224244" y="1020540"/>
                  </a:lnTo>
                  <a:lnTo>
                    <a:pt x="3252197" y="984353"/>
                  </a:lnTo>
                  <a:lnTo>
                    <a:pt x="3270215" y="941633"/>
                  </a:lnTo>
                  <a:lnTo>
                    <a:pt x="3276600" y="894079"/>
                  </a:lnTo>
                  <a:lnTo>
                    <a:pt x="3276600" y="178815"/>
                  </a:lnTo>
                  <a:lnTo>
                    <a:pt x="3270215" y="131262"/>
                  </a:lnTo>
                  <a:lnTo>
                    <a:pt x="3252197" y="88542"/>
                  </a:lnTo>
                  <a:lnTo>
                    <a:pt x="3224244" y="52355"/>
                  </a:lnTo>
                  <a:lnTo>
                    <a:pt x="3188057" y="24402"/>
                  </a:lnTo>
                  <a:lnTo>
                    <a:pt x="3145337" y="6384"/>
                  </a:lnTo>
                  <a:lnTo>
                    <a:pt x="3097784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35458" y="2789682"/>
              <a:ext cx="3276600" cy="1073150"/>
            </a:xfrm>
            <a:custGeom>
              <a:avLst/>
              <a:gdLst/>
              <a:ahLst/>
              <a:cxnLst/>
              <a:rect l="l" t="t" r="r" b="b"/>
              <a:pathLst>
                <a:path w="3276600" h="1073150">
                  <a:moveTo>
                    <a:pt x="0" y="178815"/>
                  </a:moveTo>
                  <a:lnTo>
                    <a:pt x="6387" y="131262"/>
                  </a:lnTo>
                  <a:lnTo>
                    <a:pt x="24414" y="88542"/>
                  </a:lnTo>
                  <a:lnTo>
                    <a:pt x="52374" y="52355"/>
                  </a:lnTo>
                  <a:lnTo>
                    <a:pt x="88565" y="24402"/>
                  </a:lnTo>
                  <a:lnTo>
                    <a:pt x="131280" y="6384"/>
                  </a:lnTo>
                  <a:lnTo>
                    <a:pt x="178815" y="0"/>
                  </a:lnTo>
                  <a:lnTo>
                    <a:pt x="3097784" y="0"/>
                  </a:lnTo>
                  <a:lnTo>
                    <a:pt x="3145337" y="6384"/>
                  </a:lnTo>
                  <a:lnTo>
                    <a:pt x="3188057" y="24402"/>
                  </a:lnTo>
                  <a:lnTo>
                    <a:pt x="3224244" y="52355"/>
                  </a:lnTo>
                  <a:lnTo>
                    <a:pt x="3252197" y="88542"/>
                  </a:lnTo>
                  <a:lnTo>
                    <a:pt x="3270215" y="131262"/>
                  </a:lnTo>
                  <a:lnTo>
                    <a:pt x="3276600" y="178815"/>
                  </a:lnTo>
                  <a:lnTo>
                    <a:pt x="3276600" y="894079"/>
                  </a:lnTo>
                  <a:lnTo>
                    <a:pt x="3270215" y="941633"/>
                  </a:lnTo>
                  <a:lnTo>
                    <a:pt x="3252197" y="984353"/>
                  </a:lnTo>
                  <a:lnTo>
                    <a:pt x="3224244" y="1020540"/>
                  </a:lnTo>
                  <a:lnTo>
                    <a:pt x="3188057" y="1048493"/>
                  </a:lnTo>
                  <a:lnTo>
                    <a:pt x="3145337" y="1066511"/>
                  </a:lnTo>
                  <a:lnTo>
                    <a:pt x="3097784" y="1072895"/>
                  </a:lnTo>
                  <a:lnTo>
                    <a:pt x="178815" y="1072895"/>
                  </a:lnTo>
                  <a:lnTo>
                    <a:pt x="131280" y="1066511"/>
                  </a:lnTo>
                  <a:lnTo>
                    <a:pt x="88565" y="1048493"/>
                  </a:lnTo>
                  <a:lnTo>
                    <a:pt x="52374" y="1020540"/>
                  </a:lnTo>
                  <a:lnTo>
                    <a:pt x="24414" y="984353"/>
                  </a:lnTo>
                  <a:lnTo>
                    <a:pt x="6387" y="941633"/>
                  </a:lnTo>
                  <a:lnTo>
                    <a:pt x="0" y="894079"/>
                  </a:lnTo>
                  <a:lnTo>
                    <a:pt x="0" y="178815"/>
                  </a:lnTo>
                  <a:close/>
                </a:path>
              </a:pathLst>
            </a:custGeom>
            <a:ln w="38099">
              <a:solidFill>
                <a:srgbClr val="FF00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98170" y="2942082"/>
            <a:ext cx="29464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9565" marR="5080" indent="-317500">
              <a:lnSpc>
                <a:spcPct val="100000"/>
              </a:lnSpc>
              <a:spcBef>
                <a:spcPts val="100"/>
              </a:spcBef>
            </a:pPr>
            <a:r>
              <a:rPr sz="2400" spc="-265" dirty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2400" spc="-150" dirty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2400" spc="-1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28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400" spc="-25" dirty="0">
                <a:solidFill>
                  <a:srgbClr val="FFFFFF"/>
                </a:solidFill>
                <a:latin typeface="Verdana"/>
                <a:cs typeface="Verdana"/>
              </a:rPr>
              <a:t>ompar</a:t>
            </a:r>
            <a:r>
              <a:rPr sz="2400" spc="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3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2400" spc="-22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50" dirty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4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400" spc="-114" dirty="0">
                <a:solidFill>
                  <a:srgbClr val="FFFFFF"/>
                </a:solidFill>
                <a:latin typeface="Verdana"/>
                <a:cs typeface="Verdana"/>
              </a:rPr>
              <a:t>els  </a:t>
            </a:r>
            <a:r>
              <a:rPr sz="2400" spc="10" dirty="0">
                <a:solidFill>
                  <a:srgbClr val="FFFFFF"/>
                </a:solidFill>
                <a:latin typeface="Verdana"/>
                <a:cs typeface="Verdana"/>
              </a:rPr>
              <a:t>of</a:t>
            </a:r>
            <a:r>
              <a:rPr sz="2400" spc="-2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Verdana"/>
                <a:cs typeface="Verdana"/>
              </a:rPr>
              <a:t>commitment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3533902" y="2756916"/>
            <a:ext cx="4081779" cy="1112520"/>
            <a:chOff x="3533902" y="2756916"/>
            <a:chExt cx="4081779" cy="1112520"/>
          </a:xfrm>
        </p:grpSpPr>
        <p:sp>
          <p:nvSpPr>
            <p:cNvPr id="7" name="object 7"/>
            <p:cNvSpPr/>
            <p:nvPr/>
          </p:nvSpPr>
          <p:spPr>
            <a:xfrm>
              <a:off x="3540252" y="2871216"/>
              <a:ext cx="777240" cy="882650"/>
            </a:xfrm>
            <a:custGeom>
              <a:avLst/>
              <a:gdLst/>
              <a:ahLst/>
              <a:cxnLst/>
              <a:rect l="l" t="t" r="r" b="b"/>
              <a:pathLst>
                <a:path w="777239" h="882650">
                  <a:moveTo>
                    <a:pt x="388620" y="0"/>
                  </a:moveTo>
                  <a:lnTo>
                    <a:pt x="388620" y="220599"/>
                  </a:lnTo>
                  <a:lnTo>
                    <a:pt x="0" y="220599"/>
                  </a:lnTo>
                  <a:lnTo>
                    <a:pt x="0" y="661797"/>
                  </a:lnTo>
                  <a:lnTo>
                    <a:pt x="388620" y="661797"/>
                  </a:lnTo>
                  <a:lnTo>
                    <a:pt x="388620" y="882396"/>
                  </a:lnTo>
                  <a:lnTo>
                    <a:pt x="777239" y="441198"/>
                  </a:lnTo>
                  <a:lnTo>
                    <a:pt x="388620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540252" y="2871216"/>
              <a:ext cx="777240" cy="882650"/>
            </a:xfrm>
            <a:custGeom>
              <a:avLst/>
              <a:gdLst/>
              <a:ahLst/>
              <a:cxnLst/>
              <a:rect l="l" t="t" r="r" b="b"/>
              <a:pathLst>
                <a:path w="777239" h="882650">
                  <a:moveTo>
                    <a:pt x="0" y="220599"/>
                  </a:moveTo>
                  <a:lnTo>
                    <a:pt x="388620" y="220599"/>
                  </a:lnTo>
                  <a:lnTo>
                    <a:pt x="388620" y="0"/>
                  </a:lnTo>
                  <a:lnTo>
                    <a:pt x="777239" y="441198"/>
                  </a:lnTo>
                  <a:lnTo>
                    <a:pt x="388620" y="882396"/>
                  </a:lnTo>
                  <a:lnTo>
                    <a:pt x="388620" y="661797"/>
                  </a:lnTo>
                  <a:lnTo>
                    <a:pt x="0" y="661797"/>
                  </a:lnTo>
                  <a:lnTo>
                    <a:pt x="0" y="220599"/>
                  </a:lnTo>
                  <a:close/>
                </a:path>
              </a:pathLst>
            </a:custGeom>
            <a:ln w="12192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318254" y="2775966"/>
              <a:ext cx="3278504" cy="1074420"/>
            </a:xfrm>
            <a:custGeom>
              <a:avLst/>
              <a:gdLst/>
              <a:ahLst/>
              <a:cxnLst/>
              <a:rect l="l" t="t" r="r" b="b"/>
              <a:pathLst>
                <a:path w="3278504" h="1074420">
                  <a:moveTo>
                    <a:pt x="3099054" y="0"/>
                  </a:moveTo>
                  <a:lnTo>
                    <a:pt x="179070" y="0"/>
                  </a:lnTo>
                  <a:lnTo>
                    <a:pt x="131453" y="6394"/>
                  </a:lnTo>
                  <a:lnTo>
                    <a:pt x="88674" y="24440"/>
                  </a:lnTo>
                  <a:lnTo>
                    <a:pt x="52435" y="52435"/>
                  </a:lnTo>
                  <a:lnTo>
                    <a:pt x="24440" y="88674"/>
                  </a:lnTo>
                  <a:lnTo>
                    <a:pt x="6394" y="131453"/>
                  </a:lnTo>
                  <a:lnTo>
                    <a:pt x="0" y="179070"/>
                  </a:lnTo>
                  <a:lnTo>
                    <a:pt x="0" y="895350"/>
                  </a:lnTo>
                  <a:lnTo>
                    <a:pt x="6394" y="942966"/>
                  </a:lnTo>
                  <a:lnTo>
                    <a:pt x="24440" y="985745"/>
                  </a:lnTo>
                  <a:lnTo>
                    <a:pt x="52435" y="1021984"/>
                  </a:lnTo>
                  <a:lnTo>
                    <a:pt x="88674" y="1049979"/>
                  </a:lnTo>
                  <a:lnTo>
                    <a:pt x="131453" y="1068025"/>
                  </a:lnTo>
                  <a:lnTo>
                    <a:pt x="179070" y="1074420"/>
                  </a:lnTo>
                  <a:lnTo>
                    <a:pt x="3099054" y="1074420"/>
                  </a:lnTo>
                  <a:lnTo>
                    <a:pt x="3146670" y="1068025"/>
                  </a:lnTo>
                  <a:lnTo>
                    <a:pt x="3189449" y="1049979"/>
                  </a:lnTo>
                  <a:lnTo>
                    <a:pt x="3225688" y="1021984"/>
                  </a:lnTo>
                  <a:lnTo>
                    <a:pt x="3253683" y="985745"/>
                  </a:lnTo>
                  <a:lnTo>
                    <a:pt x="3271729" y="942966"/>
                  </a:lnTo>
                  <a:lnTo>
                    <a:pt x="3278124" y="895350"/>
                  </a:lnTo>
                  <a:lnTo>
                    <a:pt x="3278124" y="179070"/>
                  </a:lnTo>
                  <a:lnTo>
                    <a:pt x="3271729" y="131453"/>
                  </a:lnTo>
                  <a:lnTo>
                    <a:pt x="3253683" y="88674"/>
                  </a:lnTo>
                  <a:lnTo>
                    <a:pt x="3225688" y="52435"/>
                  </a:lnTo>
                  <a:lnTo>
                    <a:pt x="3189449" y="24440"/>
                  </a:lnTo>
                  <a:lnTo>
                    <a:pt x="3146670" y="6394"/>
                  </a:lnTo>
                  <a:lnTo>
                    <a:pt x="3099054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318254" y="2775966"/>
              <a:ext cx="3278504" cy="1074420"/>
            </a:xfrm>
            <a:custGeom>
              <a:avLst/>
              <a:gdLst/>
              <a:ahLst/>
              <a:cxnLst/>
              <a:rect l="l" t="t" r="r" b="b"/>
              <a:pathLst>
                <a:path w="3278504" h="1074420">
                  <a:moveTo>
                    <a:pt x="0" y="179070"/>
                  </a:moveTo>
                  <a:lnTo>
                    <a:pt x="6394" y="131453"/>
                  </a:lnTo>
                  <a:lnTo>
                    <a:pt x="24440" y="88674"/>
                  </a:lnTo>
                  <a:lnTo>
                    <a:pt x="52435" y="52435"/>
                  </a:lnTo>
                  <a:lnTo>
                    <a:pt x="88674" y="24440"/>
                  </a:lnTo>
                  <a:lnTo>
                    <a:pt x="131453" y="6394"/>
                  </a:lnTo>
                  <a:lnTo>
                    <a:pt x="179070" y="0"/>
                  </a:lnTo>
                  <a:lnTo>
                    <a:pt x="3099054" y="0"/>
                  </a:lnTo>
                  <a:lnTo>
                    <a:pt x="3146670" y="6394"/>
                  </a:lnTo>
                  <a:lnTo>
                    <a:pt x="3189449" y="24440"/>
                  </a:lnTo>
                  <a:lnTo>
                    <a:pt x="3225688" y="52435"/>
                  </a:lnTo>
                  <a:lnTo>
                    <a:pt x="3253683" y="88674"/>
                  </a:lnTo>
                  <a:lnTo>
                    <a:pt x="3271729" y="131453"/>
                  </a:lnTo>
                  <a:lnTo>
                    <a:pt x="3278124" y="179070"/>
                  </a:lnTo>
                  <a:lnTo>
                    <a:pt x="3278124" y="895350"/>
                  </a:lnTo>
                  <a:lnTo>
                    <a:pt x="3271729" y="942966"/>
                  </a:lnTo>
                  <a:lnTo>
                    <a:pt x="3253683" y="985745"/>
                  </a:lnTo>
                  <a:lnTo>
                    <a:pt x="3225688" y="1021984"/>
                  </a:lnTo>
                  <a:lnTo>
                    <a:pt x="3189449" y="1049979"/>
                  </a:lnTo>
                  <a:lnTo>
                    <a:pt x="3146670" y="1068025"/>
                  </a:lnTo>
                  <a:lnTo>
                    <a:pt x="3099054" y="1074420"/>
                  </a:lnTo>
                  <a:lnTo>
                    <a:pt x="179070" y="1074420"/>
                  </a:lnTo>
                  <a:lnTo>
                    <a:pt x="131453" y="1068025"/>
                  </a:lnTo>
                  <a:lnTo>
                    <a:pt x="88674" y="1049979"/>
                  </a:lnTo>
                  <a:lnTo>
                    <a:pt x="52435" y="1021984"/>
                  </a:lnTo>
                  <a:lnTo>
                    <a:pt x="24440" y="985745"/>
                  </a:lnTo>
                  <a:lnTo>
                    <a:pt x="6394" y="942966"/>
                  </a:lnTo>
                  <a:lnTo>
                    <a:pt x="0" y="895350"/>
                  </a:lnTo>
                  <a:lnTo>
                    <a:pt x="0" y="179070"/>
                  </a:lnTo>
                  <a:close/>
                </a:path>
              </a:pathLst>
            </a:custGeom>
            <a:ln w="38100">
              <a:solidFill>
                <a:srgbClr val="FF00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4596765" y="2928620"/>
            <a:ext cx="272415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7730" marR="5080" indent="-875665">
              <a:lnSpc>
                <a:spcPct val="100000"/>
              </a:lnSpc>
              <a:spcBef>
                <a:spcPts val="100"/>
              </a:spcBef>
            </a:pPr>
            <a:r>
              <a:rPr sz="2400" spc="-265" dirty="0">
                <a:solidFill>
                  <a:srgbClr val="FFFFFF"/>
                </a:solidFill>
                <a:latin typeface="Verdana"/>
                <a:cs typeface="Verdana"/>
              </a:rPr>
              <a:t>2</a:t>
            </a:r>
            <a:r>
              <a:rPr sz="2400" spc="-150" dirty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2400" spc="-1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47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400" spc="35" dirty="0">
                <a:solidFill>
                  <a:srgbClr val="FFFFFF"/>
                </a:solidFill>
                <a:latin typeface="Verdana"/>
                <a:cs typeface="Verdana"/>
              </a:rPr>
              <a:t>he</a:t>
            </a:r>
            <a:r>
              <a:rPr sz="2400" spc="-155" dirty="0">
                <a:solidFill>
                  <a:srgbClr val="FFFFFF"/>
                </a:solidFill>
                <a:latin typeface="Verdana"/>
                <a:cs typeface="Verdana"/>
              </a:rPr>
              <a:t> f</a:t>
            </a:r>
            <a:r>
              <a:rPr sz="2400" spc="-1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1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400" spc="20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400" spc="-2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75" dirty="0">
                <a:solidFill>
                  <a:srgbClr val="FFFFFF"/>
                </a:solidFill>
                <a:latin typeface="Verdana"/>
                <a:cs typeface="Verdana"/>
              </a:rPr>
              <a:t>key</a:t>
            </a:r>
            <a:r>
              <a:rPr sz="2400" spc="-1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45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400" spc="-15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-110" dirty="0">
                <a:solidFill>
                  <a:srgbClr val="FFFFFF"/>
                </a:solidFill>
                <a:latin typeface="Verdana"/>
                <a:cs typeface="Verdana"/>
              </a:rPr>
              <a:t>kh  </a:t>
            </a:r>
            <a:r>
              <a:rPr sz="2400" spc="-55" dirty="0">
                <a:solidFill>
                  <a:srgbClr val="FFFFFF"/>
                </a:solidFill>
                <a:latin typeface="Verdana"/>
                <a:cs typeface="Verdana"/>
              </a:rPr>
              <a:t>beliefs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7634985" y="2729483"/>
            <a:ext cx="4063365" cy="1111250"/>
            <a:chOff x="7634985" y="2729483"/>
            <a:chExt cx="4063365" cy="1111250"/>
          </a:xfrm>
        </p:grpSpPr>
        <p:sp>
          <p:nvSpPr>
            <p:cNvPr id="13" name="object 13"/>
            <p:cNvSpPr/>
            <p:nvPr/>
          </p:nvSpPr>
          <p:spPr>
            <a:xfrm>
              <a:off x="7641335" y="2880359"/>
              <a:ext cx="777240" cy="882650"/>
            </a:xfrm>
            <a:custGeom>
              <a:avLst/>
              <a:gdLst/>
              <a:ahLst/>
              <a:cxnLst/>
              <a:rect l="l" t="t" r="r" b="b"/>
              <a:pathLst>
                <a:path w="777240" h="882650">
                  <a:moveTo>
                    <a:pt x="388620" y="0"/>
                  </a:moveTo>
                  <a:lnTo>
                    <a:pt x="388620" y="220599"/>
                  </a:lnTo>
                  <a:lnTo>
                    <a:pt x="0" y="220599"/>
                  </a:lnTo>
                  <a:lnTo>
                    <a:pt x="0" y="661797"/>
                  </a:lnTo>
                  <a:lnTo>
                    <a:pt x="388620" y="661797"/>
                  </a:lnTo>
                  <a:lnTo>
                    <a:pt x="388620" y="882395"/>
                  </a:lnTo>
                  <a:lnTo>
                    <a:pt x="777240" y="441198"/>
                  </a:lnTo>
                  <a:lnTo>
                    <a:pt x="388620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641335" y="2880359"/>
              <a:ext cx="777240" cy="882650"/>
            </a:xfrm>
            <a:custGeom>
              <a:avLst/>
              <a:gdLst/>
              <a:ahLst/>
              <a:cxnLst/>
              <a:rect l="l" t="t" r="r" b="b"/>
              <a:pathLst>
                <a:path w="777240" h="882650">
                  <a:moveTo>
                    <a:pt x="0" y="220599"/>
                  </a:moveTo>
                  <a:lnTo>
                    <a:pt x="388620" y="220599"/>
                  </a:lnTo>
                  <a:lnTo>
                    <a:pt x="388620" y="0"/>
                  </a:lnTo>
                  <a:lnTo>
                    <a:pt x="777240" y="441198"/>
                  </a:lnTo>
                  <a:lnTo>
                    <a:pt x="388620" y="882395"/>
                  </a:lnTo>
                  <a:lnTo>
                    <a:pt x="388620" y="661797"/>
                  </a:lnTo>
                  <a:lnTo>
                    <a:pt x="0" y="661797"/>
                  </a:lnTo>
                  <a:lnTo>
                    <a:pt x="0" y="220599"/>
                  </a:lnTo>
                  <a:close/>
                </a:path>
              </a:pathLst>
            </a:custGeom>
            <a:ln w="12192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402573" y="2748533"/>
              <a:ext cx="3276600" cy="1073150"/>
            </a:xfrm>
            <a:custGeom>
              <a:avLst/>
              <a:gdLst/>
              <a:ahLst/>
              <a:cxnLst/>
              <a:rect l="l" t="t" r="r" b="b"/>
              <a:pathLst>
                <a:path w="3276600" h="1073150">
                  <a:moveTo>
                    <a:pt x="3097783" y="0"/>
                  </a:moveTo>
                  <a:lnTo>
                    <a:pt x="178816" y="0"/>
                  </a:lnTo>
                  <a:lnTo>
                    <a:pt x="131262" y="6384"/>
                  </a:lnTo>
                  <a:lnTo>
                    <a:pt x="88542" y="24402"/>
                  </a:lnTo>
                  <a:lnTo>
                    <a:pt x="52355" y="52355"/>
                  </a:lnTo>
                  <a:lnTo>
                    <a:pt x="24402" y="88542"/>
                  </a:lnTo>
                  <a:lnTo>
                    <a:pt x="6384" y="131262"/>
                  </a:lnTo>
                  <a:lnTo>
                    <a:pt x="0" y="178815"/>
                  </a:lnTo>
                  <a:lnTo>
                    <a:pt x="0" y="894079"/>
                  </a:lnTo>
                  <a:lnTo>
                    <a:pt x="6384" y="941633"/>
                  </a:lnTo>
                  <a:lnTo>
                    <a:pt x="24402" y="984353"/>
                  </a:lnTo>
                  <a:lnTo>
                    <a:pt x="52355" y="1020540"/>
                  </a:lnTo>
                  <a:lnTo>
                    <a:pt x="88542" y="1048493"/>
                  </a:lnTo>
                  <a:lnTo>
                    <a:pt x="131262" y="1066511"/>
                  </a:lnTo>
                  <a:lnTo>
                    <a:pt x="178816" y="1072895"/>
                  </a:lnTo>
                  <a:lnTo>
                    <a:pt x="3097783" y="1072895"/>
                  </a:lnTo>
                  <a:lnTo>
                    <a:pt x="3145337" y="1066511"/>
                  </a:lnTo>
                  <a:lnTo>
                    <a:pt x="3188057" y="1048493"/>
                  </a:lnTo>
                  <a:lnTo>
                    <a:pt x="3224244" y="1020540"/>
                  </a:lnTo>
                  <a:lnTo>
                    <a:pt x="3252197" y="984353"/>
                  </a:lnTo>
                  <a:lnTo>
                    <a:pt x="3270215" y="941633"/>
                  </a:lnTo>
                  <a:lnTo>
                    <a:pt x="3276600" y="894079"/>
                  </a:lnTo>
                  <a:lnTo>
                    <a:pt x="3276600" y="178815"/>
                  </a:lnTo>
                  <a:lnTo>
                    <a:pt x="3270215" y="131262"/>
                  </a:lnTo>
                  <a:lnTo>
                    <a:pt x="3252197" y="88542"/>
                  </a:lnTo>
                  <a:lnTo>
                    <a:pt x="3224244" y="52355"/>
                  </a:lnTo>
                  <a:lnTo>
                    <a:pt x="3188057" y="24402"/>
                  </a:lnTo>
                  <a:lnTo>
                    <a:pt x="3145337" y="6384"/>
                  </a:lnTo>
                  <a:lnTo>
                    <a:pt x="3097783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402573" y="2748533"/>
              <a:ext cx="3276600" cy="1073150"/>
            </a:xfrm>
            <a:custGeom>
              <a:avLst/>
              <a:gdLst/>
              <a:ahLst/>
              <a:cxnLst/>
              <a:rect l="l" t="t" r="r" b="b"/>
              <a:pathLst>
                <a:path w="3276600" h="1073150">
                  <a:moveTo>
                    <a:pt x="0" y="178815"/>
                  </a:moveTo>
                  <a:lnTo>
                    <a:pt x="6384" y="131262"/>
                  </a:lnTo>
                  <a:lnTo>
                    <a:pt x="24402" y="88542"/>
                  </a:lnTo>
                  <a:lnTo>
                    <a:pt x="52355" y="52355"/>
                  </a:lnTo>
                  <a:lnTo>
                    <a:pt x="88542" y="24402"/>
                  </a:lnTo>
                  <a:lnTo>
                    <a:pt x="131262" y="6384"/>
                  </a:lnTo>
                  <a:lnTo>
                    <a:pt x="178816" y="0"/>
                  </a:lnTo>
                  <a:lnTo>
                    <a:pt x="3097783" y="0"/>
                  </a:lnTo>
                  <a:lnTo>
                    <a:pt x="3145337" y="6384"/>
                  </a:lnTo>
                  <a:lnTo>
                    <a:pt x="3188057" y="24402"/>
                  </a:lnTo>
                  <a:lnTo>
                    <a:pt x="3224244" y="52355"/>
                  </a:lnTo>
                  <a:lnTo>
                    <a:pt x="3252197" y="88542"/>
                  </a:lnTo>
                  <a:lnTo>
                    <a:pt x="3270215" y="131262"/>
                  </a:lnTo>
                  <a:lnTo>
                    <a:pt x="3276600" y="178815"/>
                  </a:lnTo>
                  <a:lnTo>
                    <a:pt x="3276600" y="894079"/>
                  </a:lnTo>
                  <a:lnTo>
                    <a:pt x="3270215" y="941633"/>
                  </a:lnTo>
                  <a:lnTo>
                    <a:pt x="3252197" y="984353"/>
                  </a:lnTo>
                  <a:lnTo>
                    <a:pt x="3224244" y="1020540"/>
                  </a:lnTo>
                  <a:lnTo>
                    <a:pt x="3188057" y="1048493"/>
                  </a:lnTo>
                  <a:lnTo>
                    <a:pt x="3145337" y="1066511"/>
                  </a:lnTo>
                  <a:lnTo>
                    <a:pt x="3097783" y="1072895"/>
                  </a:lnTo>
                  <a:lnTo>
                    <a:pt x="178816" y="1072895"/>
                  </a:lnTo>
                  <a:lnTo>
                    <a:pt x="131262" y="1066511"/>
                  </a:lnTo>
                  <a:lnTo>
                    <a:pt x="88542" y="1048493"/>
                  </a:lnTo>
                  <a:lnTo>
                    <a:pt x="52355" y="1020540"/>
                  </a:lnTo>
                  <a:lnTo>
                    <a:pt x="24402" y="984353"/>
                  </a:lnTo>
                  <a:lnTo>
                    <a:pt x="6384" y="941633"/>
                  </a:lnTo>
                  <a:lnTo>
                    <a:pt x="0" y="894079"/>
                  </a:lnTo>
                  <a:lnTo>
                    <a:pt x="0" y="178815"/>
                  </a:lnTo>
                  <a:close/>
                </a:path>
              </a:pathLst>
            </a:custGeom>
            <a:ln w="38099">
              <a:solidFill>
                <a:srgbClr val="FF00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8753093" y="2717419"/>
            <a:ext cx="257556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1130" marR="5080" indent="-139065">
              <a:lnSpc>
                <a:spcPct val="100000"/>
              </a:lnSpc>
              <a:spcBef>
                <a:spcPts val="100"/>
              </a:spcBef>
            </a:pPr>
            <a:r>
              <a:rPr sz="2400" spc="-265" dirty="0">
                <a:solidFill>
                  <a:srgbClr val="FFFFFF"/>
                </a:solidFill>
                <a:latin typeface="Verdana"/>
                <a:cs typeface="Verdana"/>
              </a:rPr>
              <a:t>3</a:t>
            </a:r>
            <a:r>
              <a:rPr sz="2400" spc="-150" dirty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2400" spc="-1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44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400" spc="-50" dirty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400" spc="-35" dirty="0">
                <a:solidFill>
                  <a:srgbClr val="FFFFFF"/>
                </a:solidFill>
                <a:latin typeface="Verdana"/>
                <a:cs typeface="Verdana"/>
              </a:rPr>
              <a:t>f</a:t>
            </a:r>
            <a:r>
              <a:rPr sz="2400" spc="-300" dirty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2400" spc="-6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400" spc="-6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400" spc="-70" dirty="0">
                <a:solidFill>
                  <a:srgbClr val="FFFFFF"/>
                </a:solidFill>
                <a:latin typeface="Verdana"/>
                <a:cs typeface="Verdana"/>
              </a:rPr>
              <a:t>cr</a:t>
            </a:r>
            <a:r>
              <a:rPr sz="24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-105" dirty="0">
                <a:solidFill>
                  <a:srgbClr val="FFFFFF"/>
                </a:solidFill>
                <a:latin typeface="Verdana"/>
                <a:cs typeface="Verdana"/>
              </a:rPr>
              <a:t>f</a:t>
            </a:r>
            <a:r>
              <a:rPr sz="2400" spc="-17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215" dirty="0">
                <a:solidFill>
                  <a:srgbClr val="FFFFFF"/>
                </a:solidFill>
                <a:latin typeface="Verdana"/>
                <a:cs typeface="Verdana"/>
              </a:rPr>
              <a:t>ce</a:t>
            </a:r>
            <a:r>
              <a:rPr sz="2400" spc="-22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10" dirty="0">
                <a:solidFill>
                  <a:srgbClr val="FFFFFF"/>
                </a:solidFill>
                <a:latin typeface="Verdana"/>
                <a:cs typeface="Verdana"/>
              </a:rPr>
              <a:t>of  </a:t>
            </a:r>
            <a:r>
              <a:rPr sz="2400" spc="-45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400" spc="-16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-130" dirty="0">
                <a:solidFill>
                  <a:srgbClr val="FFFFFF"/>
                </a:solidFill>
                <a:latin typeface="Verdana"/>
                <a:cs typeface="Verdana"/>
              </a:rPr>
              <a:t>k</a:t>
            </a:r>
            <a:r>
              <a:rPr sz="2400" spc="-15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2400" spc="-40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400" spc="-350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2400" spc="-2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150" dirty="0">
                <a:solidFill>
                  <a:srgbClr val="FFFFFF"/>
                </a:solidFill>
                <a:latin typeface="Verdana"/>
                <a:cs typeface="Verdana"/>
              </a:rPr>
              <a:t>f</a:t>
            </a:r>
            <a:r>
              <a:rPr sz="2400" spc="-1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110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2400" spc="-114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2400" spc="-9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400" spc="-17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3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2400" spc="-22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16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400">
              <a:latin typeface="Verdana"/>
              <a:cs typeface="Verdana"/>
            </a:endParaRPr>
          </a:p>
          <a:p>
            <a:pPr marL="951230">
              <a:lnSpc>
                <a:spcPct val="100000"/>
              </a:lnSpc>
            </a:pPr>
            <a:r>
              <a:rPr sz="2400" spc="-105" dirty="0">
                <a:solidFill>
                  <a:srgbClr val="FFFFFF"/>
                </a:solidFill>
                <a:latin typeface="Verdana"/>
                <a:cs typeface="Verdana"/>
              </a:rPr>
              <a:t>wars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245363" y="3837178"/>
            <a:ext cx="10372725" cy="1484630"/>
            <a:chOff x="245363" y="3837178"/>
            <a:chExt cx="10372725" cy="1484630"/>
          </a:xfrm>
        </p:grpSpPr>
        <p:sp>
          <p:nvSpPr>
            <p:cNvPr id="19" name="object 19"/>
            <p:cNvSpPr/>
            <p:nvPr/>
          </p:nvSpPr>
          <p:spPr>
            <a:xfrm>
              <a:off x="9730740" y="3843528"/>
              <a:ext cx="881380" cy="408940"/>
            </a:xfrm>
            <a:custGeom>
              <a:avLst/>
              <a:gdLst/>
              <a:ahLst/>
              <a:cxnLst/>
              <a:rect l="l" t="t" r="r" b="b"/>
              <a:pathLst>
                <a:path w="881379" h="408939">
                  <a:moveTo>
                    <a:pt x="660653" y="0"/>
                  </a:moveTo>
                  <a:lnTo>
                    <a:pt x="220217" y="0"/>
                  </a:lnTo>
                  <a:lnTo>
                    <a:pt x="220217" y="204216"/>
                  </a:lnTo>
                  <a:lnTo>
                    <a:pt x="0" y="204216"/>
                  </a:lnTo>
                  <a:lnTo>
                    <a:pt x="440435" y="408432"/>
                  </a:lnTo>
                  <a:lnTo>
                    <a:pt x="880871" y="204216"/>
                  </a:lnTo>
                  <a:lnTo>
                    <a:pt x="660653" y="204216"/>
                  </a:lnTo>
                  <a:lnTo>
                    <a:pt x="660653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9730740" y="3843528"/>
              <a:ext cx="881380" cy="408940"/>
            </a:xfrm>
            <a:custGeom>
              <a:avLst/>
              <a:gdLst/>
              <a:ahLst/>
              <a:cxnLst/>
              <a:rect l="l" t="t" r="r" b="b"/>
              <a:pathLst>
                <a:path w="881379" h="408939">
                  <a:moveTo>
                    <a:pt x="660653" y="0"/>
                  </a:moveTo>
                  <a:lnTo>
                    <a:pt x="660653" y="204216"/>
                  </a:lnTo>
                  <a:lnTo>
                    <a:pt x="880871" y="204216"/>
                  </a:lnTo>
                  <a:lnTo>
                    <a:pt x="440435" y="408432"/>
                  </a:lnTo>
                  <a:lnTo>
                    <a:pt x="0" y="204216"/>
                  </a:lnTo>
                  <a:lnTo>
                    <a:pt x="220217" y="204216"/>
                  </a:lnTo>
                  <a:lnTo>
                    <a:pt x="220217" y="0"/>
                  </a:lnTo>
                  <a:lnTo>
                    <a:pt x="660653" y="0"/>
                  </a:lnTo>
                  <a:close/>
                </a:path>
              </a:pathLst>
            </a:custGeom>
            <a:ln w="12192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64413" y="4229862"/>
              <a:ext cx="3276600" cy="1073150"/>
            </a:xfrm>
            <a:custGeom>
              <a:avLst/>
              <a:gdLst/>
              <a:ahLst/>
              <a:cxnLst/>
              <a:rect l="l" t="t" r="r" b="b"/>
              <a:pathLst>
                <a:path w="3276600" h="1073150">
                  <a:moveTo>
                    <a:pt x="3097784" y="0"/>
                  </a:moveTo>
                  <a:lnTo>
                    <a:pt x="178815" y="0"/>
                  </a:lnTo>
                  <a:lnTo>
                    <a:pt x="131280" y="6384"/>
                  </a:lnTo>
                  <a:lnTo>
                    <a:pt x="88565" y="24402"/>
                  </a:lnTo>
                  <a:lnTo>
                    <a:pt x="52374" y="52355"/>
                  </a:lnTo>
                  <a:lnTo>
                    <a:pt x="24414" y="88542"/>
                  </a:lnTo>
                  <a:lnTo>
                    <a:pt x="6387" y="131262"/>
                  </a:lnTo>
                  <a:lnTo>
                    <a:pt x="0" y="178815"/>
                  </a:lnTo>
                  <a:lnTo>
                    <a:pt x="0" y="894080"/>
                  </a:lnTo>
                  <a:lnTo>
                    <a:pt x="6387" y="941633"/>
                  </a:lnTo>
                  <a:lnTo>
                    <a:pt x="24414" y="984353"/>
                  </a:lnTo>
                  <a:lnTo>
                    <a:pt x="52374" y="1020540"/>
                  </a:lnTo>
                  <a:lnTo>
                    <a:pt x="88565" y="1048493"/>
                  </a:lnTo>
                  <a:lnTo>
                    <a:pt x="131280" y="1066511"/>
                  </a:lnTo>
                  <a:lnTo>
                    <a:pt x="178815" y="1072896"/>
                  </a:lnTo>
                  <a:lnTo>
                    <a:pt x="3097784" y="1072896"/>
                  </a:lnTo>
                  <a:lnTo>
                    <a:pt x="3145337" y="1066511"/>
                  </a:lnTo>
                  <a:lnTo>
                    <a:pt x="3188057" y="1048493"/>
                  </a:lnTo>
                  <a:lnTo>
                    <a:pt x="3224244" y="1020540"/>
                  </a:lnTo>
                  <a:lnTo>
                    <a:pt x="3252197" y="984353"/>
                  </a:lnTo>
                  <a:lnTo>
                    <a:pt x="3270215" y="941633"/>
                  </a:lnTo>
                  <a:lnTo>
                    <a:pt x="3276600" y="894080"/>
                  </a:lnTo>
                  <a:lnTo>
                    <a:pt x="3276600" y="178815"/>
                  </a:lnTo>
                  <a:lnTo>
                    <a:pt x="3270215" y="131262"/>
                  </a:lnTo>
                  <a:lnTo>
                    <a:pt x="3252197" y="88542"/>
                  </a:lnTo>
                  <a:lnTo>
                    <a:pt x="3224244" y="52355"/>
                  </a:lnTo>
                  <a:lnTo>
                    <a:pt x="3188057" y="24402"/>
                  </a:lnTo>
                  <a:lnTo>
                    <a:pt x="3145337" y="6384"/>
                  </a:lnTo>
                  <a:lnTo>
                    <a:pt x="3097784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64413" y="4229862"/>
              <a:ext cx="3276600" cy="1073150"/>
            </a:xfrm>
            <a:custGeom>
              <a:avLst/>
              <a:gdLst/>
              <a:ahLst/>
              <a:cxnLst/>
              <a:rect l="l" t="t" r="r" b="b"/>
              <a:pathLst>
                <a:path w="3276600" h="1073150">
                  <a:moveTo>
                    <a:pt x="0" y="178815"/>
                  </a:moveTo>
                  <a:lnTo>
                    <a:pt x="6387" y="131262"/>
                  </a:lnTo>
                  <a:lnTo>
                    <a:pt x="24414" y="88542"/>
                  </a:lnTo>
                  <a:lnTo>
                    <a:pt x="52374" y="52355"/>
                  </a:lnTo>
                  <a:lnTo>
                    <a:pt x="88565" y="24402"/>
                  </a:lnTo>
                  <a:lnTo>
                    <a:pt x="131280" y="6384"/>
                  </a:lnTo>
                  <a:lnTo>
                    <a:pt x="178815" y="0"/>
                  </a:lnTo>
                  <a:lnTo>
                    <a:pt x="3097784" y="0"/>
                  </a:lnTo>
                  <a:lnTo>
                    <a:pt x="3145337" y="6384"/>
                  </a:lnTo>
                  <a:lnTo>
                    <a:pt x="3188057" y="24402"/>
                  </a:lnTo>
                  <a:lnTo>
                    <a:pt x="3224244" y="52355"/>
                  </a:lnTo>
                  <a:lnTo>
                    <a:pt x="3252197" y="88542"/>
                  </a:lnTo>
                  <a:lnTo>
                    <a:pt x="3270215" y="131262"/>
                  </a:lnTo>
                  <a:lnTo>
                    <a:pt x="3276600" y="178815"/>
                  </a:lnTo>
                  <a:lnTo>
                    <a:pt x="3276600" y="894080"/>
                  </a:lnTo>
                  <a:lnTo>
                    <a:pt x="3270215" y="941633"/>
                  </a:lnTo>
                  <a:lnTo>
                    <a:pt x="3252197" y="984353"/>
                  </a:lnTo>
                  <a:lnTo>
                    <a:pt x="3224244" y="1020540"/>
                  </a:lnTo>
                  <a:lnTo>
                    <a:pt x="3188057" y="1048493"/>
                  </a:lnTo>
                  <a:lnTo>
                    <a:pt x="3145337" y="1066511"/>
                  </a:lnTo>
                  <a:lnTo>
                    <a:pt x="3097784" y="1072896"/>
                  </a:lnTo>
                  <a:lnTo>
                    <a:pt x="178815" y="1072896"/>
                  </a:lnTo>
                  <a:lnTo>
                    <a:pt x="131280" y="1066511"/>
                  </a:lnTo>
                  <a:lnTo>
                    <a:pt x="88565" y="1048493"/>
                  </a:lnTo>
                  <a:lnTo>
                    <a:pt x="52374" y="1020540"/>
                  </a:lnTo>
                  <a:lnTo>
                    <a:pt x="24414" y="984353"/>
                  </a:lnTo>
                  <a:lnTo>
                    <a:pt x="6387" y="941633"/>
                  </a:lnTo>
                  <a:lnTo>
                    <a:pt x="0" y="894080"/>
                  </a:lnTo>
                  <a:lnTo>
                    <a:pt x="0" y="178815"/>
                  </a:lnTo>
                  <a:close/>
                </a:path>
              </a:pathLst>
            </a:custGeom>
            <a:ln w="38100">
              <a:solidFill>
                <a:srgbClr val="FF00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697788" y="4382516"/>
            <a:ext cx="240919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265" dirty="0">
                <a:solidFill>
                  <a:srgbClr val="FFFFFF"/>
                </a:solidFill>
                <a:latin typeface="Verdana"/>
                <a:cs typeface="Verdana"/>
              </a:rPr>
              <a:t>6</a:t>
            </a:r>
            <a:r>
              <a:rPr sz="2400" spc="-150" dirty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2400" spc="-1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105" dirty="0">
                <a:solidFill>
                  <a:srgbClr val="FFFFFF"/>
                </a:solidFill>
                <a:latin typeface="Verdana"/>
                <a:cs typeface="Verdana"/>
              </a:rPr>
              <a:t>Rank</a:t>
            </a:r>
            <a:r>
              <a:rPr sz="24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3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2400" spc="-2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45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400" spc="-15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-100" dirty="0">
                <a:solidFill>
                  <a:srgbClr val="FFFFFF"/>
                </a:solidFill>
                <a:latin typeface="Verdana"/>
                <a:cs typeface="Verdana"/>
              </a:rPr>
              <a:t>khs’</a:t>
            </a:r>
            <a:endParaRPr sz="24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</a:pPr>
            <a:r>
              <a:rPr sz="2400" spc="-25" dirty="0">
                <a:solidFill>
                  <a:srgbClr val="FFFFFF"/>
                </a:solidFill>
                <a:latin typeface="Verdana"/>
                <a:cs typeface="Verdana"/>
              </a:rPr>
              <a:t>Commitment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3504946" y="4233671"/>
            <a:ext cx="4110990" cy="1111250"/>
            <a:chOff x="3504946" y="4233671"/>
            <a:chExt cx="4110990" cy="1111250"/>
          </a:xfrm>
        </p:grpSpPr>
        <p:sp>
          <p:nvSpPr>
            <p:cNvPr id="25" name="object 25"/>
            <p:cNvSpPr/>
            <p:nvPr/>
          </p:nvSpPr>
          <p:spPr>
            <a:xfrm>
              <a:off x="3511296" y="4346447"/>
              <a:ext cx="777240" cy="882650"/>
            </a:xfrm>
            <a:custGeom>
              <a:avLst/>
              <a:gdLst/>
              <a:ahLst/>
              <a:cxnLst/>
              <a:rect l="l" t="t" r="r" b="b"/>
              <a:pathLst>
                <a:path w="777239" h="882650">
                  <a:moveTo>
                    <a:pt x="388619" y="0"/>
                  </a:moveTo>
                  <a:lnTo>
                    <a:pt x="0" y="441197"/>
                  </a:lnTo>
                  <a:lnTo>
                    <a:pt x="388619" y="882395"/>
                  </a:lnTo>
                  <a:lnTo>
                    <a:pt x="388619" y="661796"/>
                  </a:lnTo>
                  <a:lnTo>
                    <a:pt x="777239" y="661796"/>
                  </a:lnTo>
                  <a:lnTo>
                    <a:pt x="777239" y="220599"/>
                  </a:lnTo>
                  <a:lnTo>
                    <a:pt x="388619" y="220599"/>
                  </a:lnTo>
                  <a:lnTo>
                    <a:pt x="388619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3511296" y="4346447"/>
              <a:ext cx="777240" cy="882650"/>
            </a:xfrm>
            <a:custGeom>
              <a:avLst/>
              <a:gdLst/>
              <a:ahLst/>
              <a:cxnLst/>
              <a:rect l="l" t="t" r="r" b="b"/>
              <a:pathLst>
                <a:path w="777239" h="882650">
                  <a:moveTo>
                    <a:pt x="777239" y="661796"/>
                  </a:moveTo>
                  <a:lnTo>
                    <a:pt x="388619" y="661796"/>
                  </a:lnTo>
                  <a:lnTo>
                    <a:pt x="388619" y="882395"/>
                  </a:lnTo>
                  <a:lnTo>
                    <a:pt x="0" y="441197"/>
                  </a:lnTo>
                  <a:lnTo>
                    <a:pt x="388619" y="0"/>
                  </a:lnTo>
                  <a:lnTo>
                    <a:pt x="388619" y="220599"/>
                  </a:lnTo>
                  <a:lnTo>
                    <a:pt x="777239" y="220599"/>
                  </a:lnTo>
                  <a:lnTo>
                    <a:pt x="777239" y="661796"/>
                  </a:lnTo>
                  <a:close/>
                </a:path>
              </a:pathLst>
            </a:custGeom>
            <a:ln w="12192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318254" y="4252721"/>
              <a:ext cx="3278504" cy="1073150"/>
            </a:xfrm>
            <a:custGeom>
              <a:avLst/>
              <a:gdLst/>
              <a:ahLst/>
              <a:cxnLst/>
              <a:rect l="l" t="t" r="r" b="b"/>
              <a:pathLst>
                <a:path w="3278504" h="1073150">
                  <a:moveTo>
                    <a:pt x="3099307" y="0"/>
                  </a:moveTo>
                  <a:lnTo>
                    <a:pt x="178816" y="0"/>
                  </a:lnTo>
                  <a:lnTo>
                    <a:pt x="131262" y="6384"/>
                  </a:lnTo>
                  <a:lnTo>
                    <a:pt x="88542" y="24402"/>
                  </a:lnTo>
                  <a:lnTo>
                    <a:pt x="52355" y="52355"/>
                  </a:lnTo>
                  <a:lnTo>
                    <a:pt x="24402" y="88542"/>
                  </a:lnTo>
                  <a:lnTo>
                    <a:pt x="6384" y="131262"/>
                  </a:lnTo>
                  <a:lnTo>
                    <a:pt x="0" y="178815"/>
                  </a:lnTo>
                  <a:lnTo>
                    <a:pt x="0" y="894079"/>
                  </a:lnTo>
                  <a:lnTo>
                    <a:pt x="6384" y="941633"/>
                  </a:lnTo>
                  <a:lnTo>
                    <a:pt x="24402" y="984353"/>
                  </a:lnTo>
                  <a:lnTo>
                    <a:pt x="52355" y="1020540"/>
                  </a:lnTo>
                  <a:lnTo>
                    <a:pt x="88542" y="1048493"/>
                  </a:lnTo>
                  <a:lnTo>
                    <a:pt x="131262" y="1066511"/>
                  </a:lnTo>
                  <a:lnTo>
                    <a:pt x="178816" y="1072895"/>
                  </a:lnTo>
                  <a:lnTo>
                    <a:pt x="3099307" y="1072895"/>
                  </a:lnTo>
                  <a:lnTo>
                    <a:pt x="3146861" y="1066511"/>
                  </a:lnTo>
                  <a:lnTo>
                    <a:pt x="3189581" y="1048493"/>
                  </a:lnTo>
                  <a:lnTo>
                    <a:pt x="3225768" y="1020540"/>
                  </a:lnTo>
                  <a:lnTo>
                    <a:pt x="3253721" y="984353"/>
                  </a:lnTo>
                  <a:lnTo>
                    <a:pt x="3271739" y="941633"/>
                  </a:lnTo>
                  <a:lnTo>
                    <a:pt x="3278124" y="894079"/>
                  </a:lnTo>
                  <a:lnTo>
                    <a:pt x="3278124" y="178815"/>
                  </a:lnTo>
                  <a:lnTo>
                    <a:pt x="3271739" y="131262"/>
                  </a:lnTo>
                  <a:lnTo>
                    <a:pt x="3253721" y="88542"/>
                  </a:lnTo>
                  <a:lnTo>
                    <a:pt x="3225768" y="52355"/>
                  </a:lnTo>
                  <a:lnTo>
                    <a:pt x="3189581" y="24402"/>
                  </a:lnTo>
                  <a:lnTo>
                    <a:pt x="3146861" y="6384"/>
                  </a:lnTo>
                  <a:lnTo>
                    <a:pt x="3099307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318254" y="4252721"/>
              <a:ext cx="3278504" cy="1073150"/>
            </a:xfrm>
            <a:custGeom>
              <a:avLst/>
              <a:gdLst/>
              <a:ahLst/>
              <a:cxnLst/>
              <a:rect l="l" t="t" r="r" b="b"/>
              <a:pathLst>
                <a:path w="3278504" h="1073150">
                  <a:moveTo>
                    <a:pt x="0" y="178815"/>
                  </a:moveTo>
                  <a:lnTo>
                    <a:pt x="6384" y="131262"/>
                  </a:lnTo>
                  <a:lnTo>
                    <a:pt x="24402" y="88542"/>
                  </a:lnTo>
                  <a:lnTo>
                    <a:pt x="52355" y="52355"/>
                  </a:lnTo>
                  <a:lnTo>
                    <a:pt x="88542" y="24402"/>
                  </a:lnTo>
                  <a:lnTo>
                    <a:pt x="131262" y="6384"/>
                  </a:lnTo>
                  <a:lnTo>
                    <a:pt x="178816" y="0"/>
                  </a:lnTo>
                  <a:lnTo>
                    <a:pt x="3099307" y="0"/>
                  </a:lnTo>
                  <a:lnTo>
                    <a:pt x="3146861" y="6384"/>
                  </a:lnTo>
                  <a:lnTo>
                    <a:pt x="3189581" y="24402"/>
                  </a:lnTo>
                  <a:lnTo>
                    <a:pt x="3225768" y="52355"/>
                  </a:lnTo>
                  <a:lnTo>
                    <a:pt x="3253721" y="88542"/>
                  </a:lnTo>
                  <a:lnTo>
                    <a:pt x="3271739" y="131262"/>
                  </a:lnTo>
                  <a:lnTo>
                    <a:pt x="3278124" y="178815"/>
                  </a:lnTo>
                  <a:lnTo>
                    <a:pt x="3278124" y="894079"/>
                  </a:lnTo>
                  <a:lnTo>
                    <a:pt x="3271739" y="941633"/>
                  </a:lnTo>
                  <a:lnTo>
                    <a:pt x="3253721" y="984353"/>
                  </a:lnTo>
                  <a:lnTo>
                    <a:pt x="3225768" y="1020540"/>
                  </a:lnTo>
                  <a:lnTo>
                    <a:pt x="3189581" y="1048493"/>
                  </a:lnTo>
                  <a:lnTo>
                    <a:pt x="3146861" y="1066511"/>
                  </a:lnTo>
                  <a:lnTo>
                    <a:pt x="3099307" y="1072895"/>
                  </a:lnTo>
                  <a:lnTo>
                    <a:pt x="178816" y="1072895"/>
                  </a:lnTo>
                  <a:lnTo>
                    <a:pt x="131262" y="1066511"/>
                  </a:lnTo>
                  <a:lnTo>
                    <a:pt x="88542" y="1048493"/>
                  </a:lnTo>
                  <a:lnTo>
                    <a:pt x="52355" y="1020540"/>
                  </a:lnTo>
                  <a:lnTo>
                    <a:pt x="24402" y="984353"/>
                  </a:lnTo>
                  <a:lnTo>
                    <a:pt x="6384" y="941633"/>
                  </a:lnTo>
                  <a:lnTo>
                    <a:pt x="0" y="894079"/>
                  </a:lnTo>
                  <a:lnTo>
                    <a:pt x="0" y="178815"/>
                  </a:lnTo>
                  <a:close/>
                </a:path>
              </a:pathLst>
            </a:custGeom>
            <a:ln w="38100">
              <a:solidFill>
                <a:srgbClr val="FF00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4500753" y="4404182"/>
            <a:ext cx="291084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265" dirty="0">
                <a:solidFill>
                  <a:srgbClr val="FFFFFF"/>
                </a:solidFill>
                <a:latin typeface="Verdana"/>
                <a:cs typeface="Verdana"/>
              </a:rPr>
              <a:t>5</a:t>
            </a:r>
            <a:r>
              <a:rPr sz="2400" spc="-150" dirty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2400" spc="-2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47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400" spc="35" dirty="0">
                <a:solidFill>
                  <a:srgbClr val="FFFFFF"/>
                </a:solidFill>
                <a:latin typeface="Verdana"/>
                <a:cs typeface="Verdana"/>
              </a:rPr>
              <a:t>he</a:t>
            </a:r>
            <a:r>
              <a:rPr sz="2400" spc="-1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Verdana"/>
                <a:cs typeface="Verdana"/>
              </a:rPr>
              <a:t>Langar</a:t>
            </a:r>
            <a:r>
              <a:rPr sz="2400" spc="-2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70" dirty="0">
                <a:solidFill>
                  <a:srgbClr val="FFFFFF"/>
                </a:solidFill>
                <a:latin typeface="Verdana"/>
                <a:cs typeface="Verdana"/>
              </a:rPr>
              <a:t>&amp;</a:t>
            </a:r>
            <a:r>
              <a:rPr sz="2400" spc="-1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47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400" spc="35" dirty="0">
                <a:solidFill>
                  <a:srgbClr val="FFFFFF"/>
                </a:solidFill>
                <a:latin typeface="Verdana"/>
                <a:cs typeface="Verdana"/>
              </a:rPr>
              <a:t>he</a:t>
            </a:r>
            <a:endParaRPr sz="2400">
              <a:latin typeface="Verdana"/>
              <a:cs typeface="Verdana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2400" spc="60" dirty="0">
                <a:solidFill>
                  <a:srgbClr val="FFFFFF"/>
                </a:solidFill>
                <a:latin typeface="Verdana"/>
                <a:cs typeface="Verdana"/>
              </a:rPr>
              <a:t>Golden</a:t>
            </a:r>
            <a:r>
              <a:rPr sz="2400" spc="-2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60" dirty="0">
                <a:solidFill>
                  <a:srgbClr val="FFFFFF"/>
                </a:solidFill>
                <a:latin typeface="Verdana"/>
                <a:cs typeface="Verdana"/>
              </a:rPr>
              <a:t>Temple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7589519" y="4235196"/>
            <a:ext cx="4109085" cy="1111250"/>
            <a:chOff x="7589519" y="4235196"/>
            <a:chExt cx="4109085" cy="1111250"/>
          </a:xfrm>
        </p:grpSpPr>
        <p:sp>
          <p:nvSpPr>
            <p:cNvPr id="31" name="object 31"/>
            <p:cNvSpPr/>
            <p:nvPr/>
          </p:nvSpPr>
          <p:spPr>
            <a:xfrm>
              <a:off x="7595615" y="4387596"/>
              <a:ext cx="777240" cy="882650"/>
            </a:xfrm>
            <a:custGeom>
              <a:avLst/>
              <a:gdLst/>
              <a:ahLst/>
              <a:cxnLst/>
              <a:rect l="l" t="t" r="r" b="b"/>
              <a:pathLst>
                <a:path w="777240" h="882650">
                  <a:moveTo>
                    <a:pt x="388619" y="0"/>
                  </a:moveTo>
                  <a:lnTo>
                    <a:pt x="0" y="441197"/>
                  </a:lnTo>
                  <a:lnTo>
                    <a:pt x="388619" y="882395"/>
                  </a:lnTo>
                  <a:lnTo>
                    <a:pt x="388619" y="661796"/>
                  </a:lnTo>
                  <a:lnTo>
                    <a:pt x="777239" y="661796"/>
                  </a:lnTo>
                  <a:lnTo>
                    <a:pt x="777239" y="220598"/>
                  </a:lnTo>
                  <a:lnTo>
                    <a:pt x="388619" y="220598"/>
                  </a:lnTo>
                  <a:lnTo>
                    <a:pt x="388619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7595615" y="4387596"/>
              <a:ext cx="777240" cy="882650"/>
            </a:xfrm>
            <a:custGeom>
              <a:avLst/>
              <a:gdLst/>
              <a:ahLst/>
              <a:cxnLst/>
              <a:rect l="l" t="t" r="r" b="b"/>
              <a:pathLst>
                <a:path w="777240" h="882650">
                  <a:moveTo>
                    <a:pt x="777239" y="661796"/>
                  </a:moveTo>
                  <a:lnTo>
                    <a:pt x="388619" y="661796"/>
                  </a:lnTo>
                  <a:lnTo>
                    <a:pt x="388619" y="882395"/>
                  </a:lnTo>
                  <a:lnTo>
                    <a:pt x="0" y="441197"/>
                  </a:lnTo>
                  <a:lnTo>
                    <a:pt x="388619" y="0"/>
                  </a:lnTo>
                  <a:lnTo>
                    <a:pt x="388619" y="220598"/>
                  </a:lnTo>
                  <a:lnTo>
                    <a:pt x="777239" y="220598"/>
                  </a:lnTo>
                  <a:lnTo>
                    <a:pt x="777239" y="661796"/>
                  </a:lnTo>
                  <a:close/>
                </a:path>
              </a:pathLst>
            </a:custGeom>
            <a:ln w="12192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402573" y="4254246"/>
              <a:ext cx="3276600" cy="1073150"/>
            </a:xfrm>
            <a:custGeom>
              <a:avLst/>
              <a:gdLst/>
              <a:ahLst/>
              <a:cxnLst/>
              <a:rect l="l" t="t" r="r" b="b"/>
              <a:pathLst>
                <a:path w="3276600" h="1073150">
                  <a:moveTo>
                    <a:pt x="3097783" y="0"/>
                  </a:moveTo>
                  <a:lnTo>
                    <a:pt x="178816" y="0"/>
                  </a:lnTo>
                  <a:lnTo>
                    <a:pt x="131262" y="6384"/>
                  </a:lnTo>
                  <a:lnTo>
                    <a:pt x="88542" y="24402"/>
                  </a:lnTo>
                  <a:lnTo>
                    <a:pt x="52355" y="52355"/>
                  </a:lnTo>
                  <a:lnTo>
                    <a:pt x="24402" y="88542"/>
                  </a:lnTo>
                  <a:lnTo>
                    <a:pt x="6384" y="131262"/>
                  </a:lnTo>
                  <a:lnTo>
                    <a:pt x="0" y="178815"/>
                  </a:lnTo>
                  <a:lnTo>
                    <a:pt x="0" y="894079"/>
                  </a:lnTo>
                  <a:lnTo>
                    <a:pt x="6384" y="941633"/>
                  </a:lnTo>
                  <a:lnTo>
                    <a:pt x="24402" y="984353"/>
                  </a:lnTo>
                  <a:lnTo>
                    <a:pt x="52355" y="1020540"/>
                  </a:lnTo>
                  <a:lnTo>
                    <a:pt x="88542" y="1048493"/>
                  </a:lnTo>
                  <a:lnTo>
                    <a:pt x="131262" y="1066511"/>
                  </a:lnTo>
                  <a:lnTo>
                    <a:pt x="178816" y="1072895"/>
                  </a:lnTo>
                  <a:lnTo>
                    <a:pt x="3097783" y="1072895"/>
                  </a:lnTo>
                  <a:lnTo>
                    <a:pt x="3145337" y="1066511"/>
                  </a:lnTo>
                  <a:lnTo>
                    <a:pt x="3188057" y="1048493"/>
                  </a:lnTo>
                  <a:lnTo>
                    <a:pt x="3224244" y="1020540"/>
                  </a:lnTo>
                  <a:lnTo>
                    <a:pt x="3252197" y="984353"/>
                  </a:lnTo>
                  <a:lnTo>
                    <a:pt x="3270215" y="941633"/>
                  </a:lnTo>
                  <a:lnTo>
                    <a:pt x="3276600" y="894079"/>
                  </a:lnTo>
                  <a:lnTo>
                    <a:pt x="3276600" y="178815"/>
                  </a:lnTo>
                  <a:lnTo>
                    <a:pt x="3270215" y="131262"/>
                  </a:lnTo>
                  <a:lnTo>
                    <a:pt x="3252197" y="88542"/>
                  </a:lnTo>
                  <a:lnTo>
                    <a:pt x="3224244" y="52355"/>
                  </a:lnTo>
                  <a:lnTo>
                    <a:pt x="3188057" y="24402"/>
                  </a:lnTo>
                  <a:lnTo>
                    <a:pt x="3145337" y="6384"/>
                  </a:lnTo>
                  <a:lnTo>
                    <a:pt x="3097783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402573" y="4254246"/>
              <a:ext cx="3276600" cy="1073150"/>
            </a:xfrm>
            <a:custGeom>
              <a:avLst/>
              <a:gdLst/>
              <a:ahLst/>
              <a:cxnLst/>
              <a:rect l="l" t="t" r="r" b="b"/>
              <a:pathLst>
                <a:path w="3276600" h="1073150">
                  <a:moveTo>
                    <a:pt x="0" y="178815"/>
                  </a:moveTo>
                  <a:lnTo>
                    <a:pt x="6384" y="131262"/>
                  </a:lnTo>
                  <a:lnTo>
                    <a:pt x="24402" y="88542"/>
                  </a:lnTo>
                  <a:lnTo>
                    <a:pt x="52355" y="52355"/>
                  </a:lnTo>
                  <a:lnTo>
                    <a:pt x="88542" y="24402"/>
                  </a:lnTo>
                  <a:lnTo>
                    <a:pt x="131262" y="6384"/>
                  </a:lnTo>
                  <a:lnTo>
                    <a:pt x="178816" y="0"/>
                  </a:lnTo>
                  <a:lnTo>
                    <a:pt x="3097783" y="0"/>
                  </a:lnTo>
                  <a:lnTo>
                    <a:pt x="3145337" y="6384"/>
                  </a:lnTo>
                  <a:lnTo>
                    <a:pt x="3188057" y="24402"/>
                  </a:lnTo>
                  <a:lnTo>
                    <a:pt x="3224244" y="52355"/>
                  </a:lnTo>
                  <a:lnTo>
                    <a:pt x="3252197" y="88542"/>
                  </a:lnTo>
                  <a:lnTo>
                    <a:pt x="3270215" y="131262"/>
                  </a:lnTo>
                  <a:lnTo>
                    <a:pt x="3276600" y="178815"/>
                  </a:lnTo>
                  <a:lnTo>
                    <a:pt x="3276600" y="894079"/>
                  </a:lnTo>
                  <a:lnTo>
                    <a:pt x="3270215" y="941633"/>
                  </a:lnTo>
                  <a:lnTo>
                    <a:pt x="3252197" y="984353"/>
                  </a:lnTo>
                  <a:lnTo>
                    <a:pt x="3224244" y="1020540"/>
                  </a:lnTo>
                  <a:lnTo>
                    <a:pt x="3188057" y="1048493"/>
                  </a:lnTo>
                  <a:lnTo>
                    <a:pt x="3145337" y="1066511"/>
                  </a:lnTo>
                  <a:lnTo>
                    <a:pt x="3097783" y="1072895"/>
                  </a:lnTo>
                  <a:lnTo>
                    <a:pt x="178816" y="1072895"/>
                  </a:lnTo>
                  <a:lnTo>
                    <a:pt x="131262" y="1066511"/>
                  </a:lnTo>
                  <a:lnTo>
                    <a:pt x="88542" y="1048493"/>
                  </a:lnTo>
                  <a:lnTo>
                    <a:pt x="52355" y="1020540"/>
                  </a:lnTo>
                  <a:lnTo>
                    <a:pt x="24402" y="984353"/>
                  </a:lnTo>
                  <a:lnTo>
                    <a:pt x="6384" y="941633"/>
                  </a:lnTo>
                  <a:lnTo>
                    <a:pt x="0" y="894079"/>
                  </a:lnTo>
                  <a:lnTo>
                    <a:pt x="0" y="178815"/>
                  </a:lnTo>
                  <a:close/>
                </a:path>
              </a:pathLst>
            </a:custGeom>
            <a:ln w="38100">
              <a:solidFill>
                <a:srgbClr val="FF00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8669273" y="4406900"/>
            <a:ext cx="274129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87325">
              <a:lnSpc>
                <a:spcPct val="100000"/>
              </a:lnSpc>
              <a:spcBef>
                <a:spcPts val="100"/>
              </a:spcBef>
            </a:pPr>
            <a:r>
              <a:rPr sz="2400" spc="-265" dirty="0">
                <a:solidFill>
                  <a:srgbClr val="FFFFFF"/>
                </a:solidFill>
                <a:latin typeface="Verdana"/>
                <a:cs typeface="Verdana"/>
              </a:rPr>
              <a:t>4</a:t>
            </a:r>
            <a:r>
              <a:rPr sz="2400" spc="-150" dirty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2400" spc="-1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4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2400" spc="-4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400" spc="-165" dirty="0">
                <a:solidFill>
                  <a:srgbClr val="FFFFFF"/>
                </a:solidFill>
                <a:latin typeface="Verdana"/>
                <a:cs typeface="Verdana"/>
              </a:rPr>
              <a:t>tt</a:t>
            </a:r>
            <a:r>
              <a:rPr sz="2400" spc="-9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3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2400" spc="-2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90" dirty="0">
                <a:solidFill>
                  <a:srgbClr val="FFFFFF"/>
                </a:solidFill>
                <a:latin typeface="Verdana"/>
                <a:cs typeface="Verdana"/>
              </a:rPr>
              <a:t>others  </a:t>
            </a:r>
            <a:r>
              <a:rPr sz="2400" spc="15" dirty="0">
                <a:solidFill>
                  <a:srgbClr val="FFFFFF"/>
                </a:solidFill>
                <a:latin typeface="Verdana"/>
                <a:cs typeface="Verdana"/>
              </a:rPr>
              <a:t>befor</a:t>
            </a:r>
            <a:r>
              <a:rPr sz="2400" spc="20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400" spc="-1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spc="-30" dirty="0">
                <a:solidFill>
                  <a:srgbClr val="FFFFFF"/>
                </a:solidFill>
                <a:latin typeface="Verdana"/>
                <a:cs typeface="Verdana"/>
              </a:rPr>
              <a:t>the</a:t>
            </a:r>
            <a:r>
              <a:rPr sz="24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400" spc="-114" dirty="0">
                <a:solidFill>
                  <a:srgbClr val="FFFFFF"/>
                </a:solidFill>
                <a:latin typeface="Verdana"/>
                <a:cs typeface="Verdana"/>
              </a:rPr>
              <a:t>selv</a:t>
            </a:r>
            <a:r>
              <a:rPr sz="2400" spc="-95" dirty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172834" y="1882013"/>
            <a:ext cx="1146175" cy="418465"/>
            <a:chOff x="172834" y="1882013"/>
            <a:chExt cx="1146175" cy="418465"/>
          </a:xfrm>
        </p:grpSpPr>
        <p:sp>
          <p:nvSpPr>
            <p:cNvPr id="37" name="object 37"/>
            <p:cNvSpPr/>
            <p:nvPr/>
          </p:nvSpPr>
          <p:spPr>
            <a:xfrm>
              <a:off x="177406" y="1886585"/>
              <a:ext cx="1136650" cy="409575"/>
            </a:xfrm>
            <a:custGeom>
              <a:avLst/>
              <a:gdLst/>
              <a:ahLst/>
              <a:cxnLst/>
              <a:rect l="l" t="t" r="r" b="b"/>
              <a:pathLst>
                <a:path w="1136650" h="409575">
                  <a:moveTo>
                    <a:pt x="512635" y="96900"/>
                  </a:moveTo>
                  <a:lnTo>
                    <a:pt x="457812" y="107013"/>
                  </a:lnTo>
                  <a:lnTo>
                    <a:pt x="409676" y="137413"/>
                  </a:lnTo>
                  <a:lnTo>
                    <a:pt x="371374" y="189579"/>
                  </a:lnTo>
                  <a:lnTo>
                    <a:pt x="358609" y="253364"/>
                  </a:lnTo>
                  <a:lnTo>
                    <a:pt x="361434" y="284702"/>
                  </a:lnTo>
                  <a:lnTo>
                    <a:pt x="384058" y="339978"/>
                  </a:lnTo>
                  <a:lnTo>
                    <a:pt x="427573" y="383764"/>
                  </a:lnTo>
                  <a:lnTo>
                    <a:pt x="482127" y="406485"/>
                  </a:lnTo>
                  <a:lnTo>
                    <a:pt x="512914" y="409320"/>
                  </a:lnTo>
                  <a:lnTo>
                    <a:pt x="534162" y="408035"/>
                  </a:lnTo>
                  <a:lnTo>
                    <a:pt x="573895" y="397748"/>
                  </a:lnTo>
                  <a:lnTo>
                    <a:pt x="609459" y="377459"/>
                  </a:lnTo>
                  <a:lnTo>
                    <a:pt x="637930" y="348884"/>
                  </a:lnTo>
                  <a:lnTo>
                    <a:pt x="643800" y="339978"/>
                  </a:lnTo>
                  <a:lnTo>
                    <a:pt x="513588" y="339978"/>
                  </a:lnTo>
                  <a:lnTo>
                    <a:pt x="496842" y="338478"/>
                  </a:lnTo>
                  <a:lnTo>
                    <a:pt x="455739" y="315975"/>
                  </a:lnTo>
                  <a:lnTo>
                    <a:pt x="434320" y="271613"/>
                  </a:lnTo>
                  <a:lnTo>
                    <a:pt x="432911" y="253364"/>
                  </a:lnTo>
                  <a:lnTo>
                    <a:pt x="432912" y="252856"/>
                  </a:lnTo>
                  <a:lnTo>
                    <a:pt x="445895" y="204212"/>
                  </a:lnTo>
                  <a:lnTo>
                    <a:pt x="482031" y="173148"/>
                  </a:lnTo>
                  <a:lnTo>
                    <a:pt x="513867" y="167131"/>
                  </a:lnTo>
                  <a:lnTo>
                    <a:pt x="644208" y="167131"/>
                  </a:lnTo>
                  <a:lnTo>
                    <a:pt x="638068" y="157934"/>
                  </a:lnTo>
                  <a:lnTo>
                    <a:pt x="609188" y="129411"/>
                  </a:lnTo>
                  <a:lnTo>
                    <a:pt x="572884" y="108795"/>
                  </a:lnTo>
                  <a:lnTo>
                    <a:pt x="533350" y="98230"/>
                  </a:lnTo>
                  <a:lnTo>
                    <a:pt x="512635" y="96900"/>
                  </a:lnTo>
                  <a:close/>
                </a:path>
                <a:path w="1136650" h="409575">
                  <a:moveTo>
                    <a:pt x="644208" y="167131"/>
                  </a:moveTo>
                  <a:lnTo>
                    <a:pt x="513867" y="167131"/>
                  </a:lnTo>
                  <a:lnTo>
                    <a:pt x="530868" y="168634"/>
                  </a:lnTo>
                  <a:lnTo>
                    <a:pt x="546252" y="173116"/>
                  </a:lnTo>
                  <a:lnTo>
                    <a:pt x="582266" y="203890"/>
                  </a:lnTo>
                  <a:lnTo>
                    <a:pt x="595089" y="252856"/>
                  </a:lnTo>
                  <a:lnTo>
                    <a:pt x="595089" y="253364"/>
                  </a:lnTo>
                  <a:lnTo>
                    <a:pt x="582036" y="302670"/>
                  </a:lnTo>
                  <a:lnTo>
                    <a:pt x="545671" y="333898"/>
                  </a:lnTo>
                  <a:lnTo>
                    <a:pt x="513588" y="339978"/>
                  </a:lnTo>
                  <a:lnTo>
                    <a:pt x="643800" y="339978"/>
                  </a:lnTo>
                  <a:lnTo>
                    <a:pt x="664995" y="293560"/>
                  </a:lnTo>
                  <a:lnTo>
                    <a:pt x="670217" y="252856"/>
                  </a:lnTo>
                  <a:lnTo>
                    <a:pt x="668919" y="232352"/>
                  </a:lnTo>
                  <a:lnTo>
                    <a:pt x="665027" y="212550"/>
                  </a:lnTo>
                  <a:lnTo>
                    <a:pt x="658542" y="193438"/>
                  </a:lnTo>
                  <a:lnTo>
                    <a:pt x="649465" y="175005"/>
                  </a:lnTo>
                  <a:lnTo>
                    <a:pt x="644208" y="167131"/>
                  </a:lnTo>
                  <a:close/>
                </a:path>
                <a:path w="1136650" h="409575">
                  <a:moveTo>
                    <a:pt x="771296" y="104648"/>
                  </a:moveTo>
                  <a:lnTo>
                    <a:pt x="698309" y="104648"/>
                  </a:lnTo>
                  <a:lnTo>
                    <a:pt x="805370" y="401700"/>
                  </a:lnTo>
                  <a:lnTo>
                    <a:pt x="852068" y="401700"/>
                  </a:lnTo>
                  <a:lnTo>
                    <a:pt x="901430" y="273685"/>
                  </a:lnTo>
                  <a:lnTo>
                    <a:pt x="831037" y="273685"/>
                  </a:lnTo>
                  <a:lnTo>
                    <a:pt x="771296" y="104648"/>
                  </a:lnTo>
                  <a:close/>
                </a:path>
                <a:path w="1136650" h="409575">
                  <a:moveTo>
                    <a:pt x="988225" y="232410"/>
                  </a:moveTo>
                  <a:lnTo>
                    <a:pt x="917346" y="232410"/>
                  </a:lnTo>
                  <a:lnTo>
                    <a:pt x="980706" y="401700"/>
                  </a:lnTo>
                  <a:lnTo>
                    <a:pt x="1027950" y="401700"/>
                  </a:lnTo>
                  <a:lnTo>
                    <a:pt x="1075386" y="271779"/>
                  </a:lnTo>
                  <a:lnTo>
                    <a:pt x="1003096" y="271779"/>
                  </a:lnTo>
                  <a:lnTo>
                    <a:pt x="988225" y="232410"/>
                  </a:lnTo>
                  <a:close/>
                </a:path>
                <a:path w="1136650" h="409575">
                  <a:moveTo>
                    <a:pt x="939965" y="104648"/>
                  </a:moveTo>
                  <a:lnTo>
                    <a:pt x="895324" y="104648"/>
                  </a:lnTo>
                  <a:lnTo>
                    <a:pt x="831037" y="273685"/>
                  </a:lnTo>
                  <a:lnTo>
                    <a:pt x="901430" y="273685"/>
                  </a:lnTo>
                  <a:lnTo>
                    <a:pt x="917346" y="232410"/>
                  </a:lnTo>
                  <a:lnTo>
                    <a:pt x="988225" y="232410"/>
                  </a:lnTo>
                  <a:lnTo>
                    <a:pt x="939965" y="104648"/>
                  </a:lnTo>
                  <a:close/>
                </a:path>
                <a:path w="1136650" h="409575">
                  <a:moveTo>
                    <a:pt x="1136408" y="104648"/>
                  </a:moveTo>
                  <a:lnTo>
                    <a:pt x="1062913" y="104648"/>
                  </a:lnTo>
                  <a:lnTo>
                    <a:pt x="1003096" y="271779"/>
                  </a:lnTo>
                  <a:lnTo>
                    <a:pt x="1075386" y="271779"/>
                  </a:lnTo>
                  <a:lnTo>
                    <a:pt x="1136408" y="104648"/>
                  </a:lnTo>
                  <a:close/>
                </a:path>
                <a:path w="1136650" h="409575">
                  <a:moveTo>
                    <a:pt x="77558" y="0"/>
                  </a:moveTo>
                  <a:lnTo>
                    <a:pt x="0" y="0"/>
                  </a:lnTo>
                  <a:lnTo>
                    <a:pt x="0" y="401700"/>
                  </a:lnTo>
                  <a:lnTo>
                    <a:pt x="77558" y="401700"/>
                  </a:lnTo>
                  <a:lnTo>
                    <a:pt x="77558" y="225551"/>
                  </a:lnTo>
                  <a:lnTo>
                    <a:pt x="288937" y="225551"/>
                  </a:lnTo>
                  <a:lnTo>
                    <a:pt x="288937" y="151511"/>
                  </a:lnTo>
                  <a:lnTo>
                    <a:pt x="77558" y="151511"/>
                  </a:lnTo>
                  <a:lnTo>
                    <a:pt x="77558" y="0"/>
                  </a:lnTo>
                  <a:close/>
                </a:path>
                <a:path w="1136650" h="409575">
                  <a:moveTo>
                    <a:pt x="288937" y="225551"/>
                  </a:moveTo>
                  <a:lnTo>
                    <a:pt x="211658" y="225551"/>
                  </a:lnTo>
                  <a:lnTo>
                    <a:pt x="211658" y="401700"/>
                  </a:lnTo>
                  <a:lnTo>
                    <a:pt x="288937" y="401700"/>
                  </a:lnTo>
                  <a:lnTo>
                    <a:pt x="288937" y="225551"/>
                  </a:lnTo>
                  <a:close/>
                </a:path>
                <a:path w="1136650" h="409575">
                  <a:moveTo>
                    <a:pt x="288937" y="0"/>
                  </a:moveTo>
                  <a:lnTo>
                    <a:pt x="211658" y="0"/>
                  </a:lnTo>
                  <a:lnTo>
                    <a:pt x="211658" y="151511"/>
                  </a:lnTo>
                  <a:lnTo>
                    <a:pt x="288937" y="151511"/>
                  </a:lnTo>
                  <a:lnTo>
                    <a:pt x="288937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5726" y="2049145"/>
              <a:ext cx="171361" cy="181991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177406" y="1886585"/>
              <a:ext cx="1136650" cy="409575"/>
            </a:xfrm>
            <a:custGeom>
              <a:avLst/>
              <a:gdLst/>
              <a:ahLst/>
              <a:cxnLst/>
              <a:rect l="l" t="t" r="r" b="b"/>
              <a:pathLst>
                <a:path w="1136650" h="409575">
                  <a:moveTo>
                    <a:pt x="698309" y="104648"/>
                  </a:moveTo>
                  <a:lnTo>
                    <a:pt x="771296" y="104648"/>
                  </a:lnTo>
                  <a:lnTo>
                    <a:pt x="831037" y="273685"/>
                  </a:lnTo>
                  <a:lnTo>
                    <a:pt x="895324" y="104648"/>
                  </a:lnTo>
                  <a:lnTo>
                    <a:pt x="939965" y="104648"/>
                  </a:lnTo>
                  <a:lnTo>
                    <a:pt x="1003096" y="271779"/>
                  </a:lnTo>
                  <a:lnTo>
                    <a:pt x="1062913" y="104648"/>
                  </a:lnTo>
                  <a:lnTo>
                    <a:pt x="1136408" y="104648"/>
                  </a:lnTo>
                  <a:lnTo>
                    <a:pt x="1027950" y="401700"/>
                  </a:lnTo>
                  <a:lnTo>
                    <a:pt x="980706" y="401700"/>
                  </a:lnTo>
                  <a:lnTo>
                    <a:pt x="917346" y="232410"/>
                  </a:lnTo>
                  <a:lnTo>
                    <a:pt x="852068" y="401700"/>
                  </a:lnTo>
                  <a:lnTo>
                    <a:pt x="805370" y="401700"/>
                  </a:lnTo>
                  <a:lnTo>
                    <a:pt x="698309" y="104648"/>
                  </a:lnTo>
                  <a:close/>
                </a:path>
                <a:path w="1136650" h="409575">
                  <a:moveTo>
                    <a:pt x="512635" y="96900"/>
                  </a:moveTo>
                  <a:lnTo>
                    <a:pt x="553432" y="102203"/>
                  </a:lnTo>
                  <a:lnTo>
                    <a:pt x="591705" y="117982"/>
                  </a:lnTo>
                  <a:lnTo>
                    <a:pt x="624643" y="142732"/>
                  </a:lnTo>
                  <a:lnTo>
                    <a:pt x="649465" y="175005"/>
                  </a:lnTo>
                  <a:lnTo>
                    <a:pt x="665027" y="212550"/>
                  </a:lnTo>
                  <a:lnTo>
                    <a:pt x="670217" y="252856"/>
                  </a:lnTo>
                  <a:lnTo>
                    <a:pt x="668911" y="273554"/>
                  </a:lnTo>
                  <a:lnTo>
                    <a:pt x="658467" y="312900"/>
                  </a:lnTo>
                  <a:lnTo>
                    <a:pt x="637930" y="348884"/>
                  </a:lnTo>
                  <a:lnTo>
                    <a:pt x="609459" y="377459"/>
                  </a:lnTo>
                  <a:lnTo>
                    <a:pt x="573895" y="397748"/>
                  </a:lnTo>
                  <a:lnTo>
                    <a:pt x="534162" y="408035"/>
                  </a:lnTo>
                  <a:lnTo>
                    <a:pt x="512914" y="409320"/>
                  </a:lnTo>
                  <a:lnTo>
                    <a:pt x="482127" y="406485"/>
                  </a:lnTo>
                  <a:lnTo>
                    <a:pt x="427573" y="383764"/>
                  </a:lnTo>
                  <a:lnTo>
                    <a:pt x="384032" y="339947"/>
                  </a:lnTo>
                  <a:lnTo>
                    <a:pt x="361434" y="284702"/>
                  </a:lnTo>
                  <a:lnTo>
                    <a:pt x="358609" y="253364"/>
                  </a:lnTo>
                  <a:lnTo>
                    <a:pt x="361800" y="220031"/>
                  </a:lnTo>
                  <a:lnTo>
                    <a:pt x="387333" y="162032"/>
                  </a:lnTo>
                  <a:lnTo>
                    <a:pt x="432907" y="119671"/>
                  </a:lnTo>
                  <a:lnTo>
                    <a:pt x="484389" y="99427"/>
                  </a:lnTo>
                  <a:lnTo>
                    <a:pt x="512635" y="96900"/>
                  </a:lnTo>
                  <a:close/>
                </a:path>
                <a:path w="1136650" h="409575">
                  <a:moveTo>
                    <a:pt x="0" y="0"/>
                  </a:moveTo>
                  <a:lnTo>
                    <a:pt x="77558" y="0"/>
                  </a:lnTo>
                  <a:lnTo>
                    <a:pt x="77558" y="151511"/>
                  </a:lnTo>
                  <a:lnTo>
                    <a:pt x="211658" y="151511"/>
                  </a:lnTo>
                  <a:lnTo>
                    <a:pt x="211658" y="0"/>
                  </a:lnTo>
                  <a:lnTo>
                    <a:pt x="288937" y="0"/>
                  </a:lnTo>
                  <a:lnTo>
                    <a:pt x="288937" y="401700"/>
                  </a:lnTo>
                  <a:lnTo>
                    <a:pt x="211658" y="401700"/>
                  </a:lnTo>
                  <a:lnTo>
                    <a:pt x="211658" y="225551"/>
                  </a:lnTo>
                  <a:lnTo>
                    <a:pt x="77558" y="225551"/>
                  </a:lnTo>
                  <a:lnTo>
                    <a:pt x="77558" y="401700"/>
                  </a:lnTo>
                  <a:lnTo>
                    <a:pt x="0" y="401700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0" name="object 40"/>
          <p:cNvGrpSpPr/>
          <p:nvPr/>
        </p:nvGrpSpPr>
        <p:grpSpPr>
          <a:xfrm>
            <a:off x="216408" y="5436108"/>
            <a:ext cx="11435080" cy="1333500"/>
            <a:chOff x="216408" y="5436108"/>
            <a:chExt cx="11435080" cy="1333500"/>
          </a:xfrm>
        </p:grpSpPr>
        <p:sp>
          <p:nvSpPr>
            <p:cNvPr id="41" name="object 41"/>
            <p:cNvSpPr/>
            <p:nvPr/>
          </p:nvSpPr>
          <p:spPr>
            <a:xfrm>
              <a:off x="235458" y="5455158"/>
              <a:ext cx="11396980" cy="1295400"/>
            </a:xfrm>
            <a:custGeom>
              <a:avLst/>
              <a:gdLst/>
              <a:ahLst/>
              <a:cxnLst/>
              <a:rect l="l" t="t" r="r" b="b"/>
              <a:pathLst>
                <a:path w="11396980" h="1295400">
                  <a:moveTo>
                    <a:pt x="11180572" y="0"/>
                  </a:moveTo>
                  <a:lnTo>
                    <a:pt x="215900" y="0"/>
                  </a:lnTo>
                  <a:lnTo>
                    <a:pt x="166395" y="5701"/>
                  </a:lnTo>
                  <a:lnTo>
                    <a:pt x="120951" y="21941"/>
                  </a:lnTo>
                  <a:lnTo>
                    <a:pt x="80864" y="47426"/>
                  </a:lnTo>
                  <a:lnTo>
                    <a:pt x="47430" y="80859"/>
                  </a:lnTo>
                  <a:lnTo>
                    <a:pt x="21943" y="120946"/>
                  </a:lnTo>
                  <a:lnTo>
                    <a:pt x="5701" y="166391"/>
                  </a:lnTo>
                  <a:lnTo>
                    <a:pt x="0" y="215899"/>
                  </a:lnTo>
                  <a:lnTo>
                    <a:pt x="0" y="1079499"/>
                  </a:lnTo>
                  <a:lnTo>
                    <a:pt x="5701" y="1129004"/>
                  </a:lnTo>
                  <a:lnTo>
                    <a:pt x="21943" y="1174448"/>
                  </a:lnTo>
                  <a:lnTo>
                    <a:pt x="47430" y="1214535"/>
                  </a:lnTo>
                  <a:lnTo>
                    <a:pt x="80864" y="1247969"/>
                  </a:lnTo>
                  <a:lnTo>
                    <a:pt x="120951" y="1273456"/>
                  </a:lnTo>
                  <a:lnTo>
                    <a:pt x="166395" y="1289698"/>
                  </a:lnTo>
                  <a:lnTo>
                    <a:pt x="215900" y="1295399"/>
                  </a:lnTo>
                  <a:lnTo>
                    <a:pt x="11180572" y="1295399"/>
                  </a:lnTo>
                  <a:lnTo>
                    <a:pt x="11230080" y="1289698"/>
                  </a:lnTo>
                  <a:lnTo>
                    <a:pt x="11275525" y="1273456"/>
                  </a:lnTo>
                  <a:lnTo>
                    <a:pt x="11315612" y="1247969"/>
                  </a:lnTo>
                  <a:lnTo>
                    <a:pt x="11349045" y="1214535"/>
                  </a:lnTo>
                  <a:lnTo>
                    <a:pt x="11374530" y="1174448"/>
                  </a:lnTo>
                  <a:lnTo>
                    <a:pt x="11390770" y="1129004"/>
                  </a:lnTo>
                  <a:lnTo>
                    <a:pt x="11396472" y="1079499"/>
                  </a:lnTo>
                  <a:lnTo>
                    <a:pt x="11396472" y="215899"/>
                  </a:lnTo>
                  <a:lnTo>
                    <a:pt x="11390770" y="166391"/>
                  </a:lnTo>
                  <a:lnTo>
                    <a:pt x="11374530" y="120946"/>
                  </a:lnTo>
                  <a:lnTo>
                    <a:pt x="11349045" y="80859"/>
                  </a:lnTo>
                  <a:lnTo>
                    <a:pt x="11315612" y="47426"/>
                  </a:lnTo>
                  <a:lnTo>
                    <a:pt x="11275525" y="21941"/>
                  </a:lnTo>
                  <a:lnTo>
                    <a:pt x="11230080" y="5701"/>
                  </a:lnTo>
                  <a:lnTo>
                    <a:pt x="11180572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35458" y="5455158"/>
              <a:ext cx="11396980" cy="1295400"/>
            </a:xfrm>
            <a:custGeom>
              <a:avLst/>
              <a:gdLst/>
              <a:ahLst/>
              <a:cxnLst/>
              <a:rect l="l" t="t" r="r" b="b"/>
              <a:pathLst>
                <a:path w="11396980" h="1295400">
                  <a:moveTo>
                    <a:pt x="0" y="215899"/>
                  </a:moveTo>
                  <a:lnTo>
                    <a:pt x="5701" y="166391"/>
                  </a:lnTo>
                  <a:lnTo>
                    <a:pt x="21943" y="120946"/>
                  </a:lnTo>
                  <a:lnTo>
                    <a:pt x="47430" y="80859"/>
                  </a:lnTo>
                  <a:lnTo>
                    <a:pt x="80864" y="47426"/>
                  </a:lnTo>
                  <a:lnTo>
                    <a:pt x="120951" y="21941"/>
                  </a:lnTo>
                  <a:lnTo>
                    <a:pt x="166395" y="5701"/>
                  </a:lnTo>
                  <a:lnTo>
                    <a:pt x="215900" y="0"/>
                  </a:lnTo>
                  <a:lnTo>
                    <a:pt x="11180572" y="0"/>
                  </a:lnTo>
                  <a:lnTo>
                    <a:pt x="11230080" y="5701"/>
                  </a:lnTo>
                  <a:lnTo>
                    <a:pt x="11275525" y="21941"/>
                  </a:lnTo>
                  <a:lnTo>
                    <a:pt x="11315612" y="47426"/>
                  </a:lnTo>
                  <a:lnTo>
                    <a:pt x="11349045" y="80859"/>
                  </a:lnTo>
                  <a:lnTo>
                    <a:pt x="11374530" y="120946"/>
                  </a:lnTo>
                  <a:lnTo>
                    <a:pt x="11390770" y="166391"/>
                  </a:lnTo>
                  <a:lnTo>
                    <a:pt x="11396472" y="215899"/>
                  </a:lnTo>
                  <a:lnTo>
                    <a:pt x="11396472" y="1079499"/>
                  </a:lnTo>
                  <a:lnTo>
                    <a:pt x="11390770" y="1129004"/>
                  </a:lnTo>
                  <a:lnTo>
                    <a:pt x="11374530" y="1174448"/>
                  </a:lnTo>
                  <a:lnTo>
                    <a:pt x="11349045" y="1214535"/>
                  </a:lnTo>
                  <a:lnTo>
                    <a:pt x="11315612" y="1247969"/>
                  </a:lnTo>
                  <a:lnTo>
                    <a:pt x="11275525" y="1273456"/>
                  </a:lnTo>
                  <a:lnTo>
                    <a:pt x="11230080" y="1289698"/>
                  </a:lnTo>
                  <a:lnTo>
                    <a:pt x="11180572" y="1295399"/>
                  </a:lnTo>
                  <a:lnTo>
                    <a:pt x="215900" y="1295399"/>
                  </a:lnTo>
                  <a:lnTo>
                    <a:pt x="166395" y="1289698"/>
                  </a:lnTo>
                  <a:lnTo>
                    <a:pt x="120951" y="1273456"/>
                  </a:lnTo>
                  <a:lnTo>
                    <a:pt x="80864" y="1247969"/>
                  </a:lnTo>
                  <a:lnTo>
                    <a:pt x="47430" y="1214535"/>
                  </a:lnTo>
                  <a:lnTo>
                    <a:pt x="21943" y="1174448"/>
                  </a:lnTo>
                  <a:lnTo>
                    <a:pt x="5701" y="1129004"/>
                  </a:lnTo>
                  <a:lnTo>
                    <a:pt x="0" y="1079499"/>
                  </a:lnTo>
                  <a:lnTo>
                    <a:pt x="0" y="215899"/>
                  </a:lnTo>
                  <a:close/>
                </a:path>
              </a:pathLst>
            </a:custGeom>
            <a:ln w="38100">
              <a:solidFill>
                <a:srgbClr val="FF006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3" name="object 43"/>
          <p:cNvGrpSpPr/>
          <p:nvPr/>
        </p:nvGrpSpPr>
        <p:grpSpPr>
          <a:xfrm>
            <a:off x="0" y="0"/>
            <a:ext cx="12192000" cy="2533650"/>
            <a:chOff x="0" y="0"/>
            <a:chExt cx="12192000" cy="2533650"/>
          </a:xfrm>
        </p:grpSpPr>
        <p:pic>
          <p:nvPicPr>
            <p:cNvPr id="44" name="object 4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1999" cy="1609344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327147" cy="1609344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19288" y="0"/>
              <a:ext cx="2386583" cy="1603248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69008" y="1864232"/>
              <a:ext cx="10438638" cy="544957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346436" y="62484"/>
              <a:ext cx="1843277" cy="2471166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33012" y="284225"/>
              <a:ext cx="3175254" cy="495426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687192" y="893825"/>
              <a:ext cx="4873371" cy="418592"/>
            </a:xfrm>
            <a:prstGeom prst="rect">
              <a:avLst/>
            </a:prstGeom>
          </p:spPr>
        </p:pic>
      </p:grpSp>
      <p:sp>
        <p:nvSpPr>
          <p:cNvPr id="51" name="object 51"/>
          <p:cNvSpPr txBox="1"/>
          <p:nvPr/>
        </p:nvSpPr>
        <p:spPr>
          <a:xfrm>
            <a:off x="376224" y="5718759"/>
            <a:ext cx="1084834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70" dirty="0">
                <a:solidFill>
                  <a:srgbClr val="6F2F9F"/>
                </a:solidFill>
                <a:latin typeface="Tahoma"/>
                <a:cs typeface="Tahoma"/>
              </a:rPr>
              <a:t>Our</a:t>
            </a:r>
            <a:r>
              <a:rPr sz="2400" b="1" spc="-8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400" b="1" spc="-20" dirty="0">
                <a:solidFill>
                  <a:srgbClr val="6F2F9F"/>
                </a:solidFill>
                <a:latin typeface="Tahoma"/>
                <a:cs typeface="Tahoma"/>
              </a:rPr>
              <a:t>outcome:</a:t>
            </a:r>
            <a:endParaRPr sz="24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</a:pPr>
            <a:r>
              <a:rPr sz="2400" spc="5" dirty="0">
                <a:solidFill>
                  <a:srgbClr val="6F2F9F"/>
                </a:solidFill>
                <a:latin typeface="Verdana"/>
                <a:cs typeface="Verdana"/>
              </a:rPr>
              <a:t>We</a:t>
            </a:r>
            <a:r>
              <a:rPr sz="2400" spc="-14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125" dirty="0">
                <a:solidFill>
                  <a:srgbClr val="6F2F9F"/>
                </a:solidFill>
                <a:latin typeface="Verdana"/>
                <a:cs typeface="Verdana"/>
              </a:rPr>
              <a:t>will</a:t>
            </a:r>
            <a:r>
              <a:rPr sz="24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25" dirty="0">
                <a:solidFill>
                  <a:srgbClr val="6F2F9F"/>
                </a:solidFill>
                <a:latin typeface="Verdana"/>
                <a:cs typeface="Verdana"/>
              </a:rPr>
              <a:t>reflect</a:t>
            </a:r>
            <a:r>
              <a:rPr sz="2400" spc="-17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25" dirty="0">
                <a:solidFill>
                  <a:srgbClr val="6F2F9F"/>
                </a:solidFill>
                <a:latin typeface="Verdana"/>
                <a:cs typeface="Verdana"/>
              </a:rPr>
              <a:t>on</a:t>
            </a:r>
            <a:r>
              <a:rPr sz="2400" spc="-18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30" dirty="0">
                <a:solidFill>
                  <a:srgbClr val="6F2F9F"/>
                </a:solidFill>
                <a:latin typeface="Verdana"/>
                <a:cs typeface="Verdana"/>
              </a:rPr>
              <a:t>how</a:t>
            </a:r>
            <a:r>
              <a:rPr sz="2400" spc="-17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10" dirty="0">
                <a:solidFill>
                  <a:srgbClr val="6F2F9F"/>
                </a:solidFill>
                <a:latin typeface="Verdana"/>
                <a:cs typeface="Verdana"/>
              </a:rPr>
              <a:t>committed</a:t>
            </a:r>
            <a:r>
              <a:rPr sz="24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75" dirty="0">
                <a:solidFill>
                  <a:srgbClr val="6F2F9F"/>
                </a:solidFill>
                <a:latin typeface="Verdana"/>
                <a:cs typeface="Verdana"/>
              </a:rPr>
              <a:t>we</a:t>
            </a:r>
            <a:r>
              <a:rPr sz="2400" spc="-17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10" dirty="0">
                <a:solidFill>
                  <a:srgbClr val="6F2F9F"/>
                </a:solidFill>
                <a:latin typeface="Verdana"/>
                <a:cs typeface="Verdana"/>
              </a:rPr>
              <a:t>are</a:t>
            </a:r>
            <a:r>
              <a:rPr sz="2400" spc="-17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10" dirty="0">
                <a:solidFill>
                  <a:srgbClr val="6F2F9F"/>
                </a:solidFill>
                <a:latin typeface="Verdana"/>
                <a:cs typeface="Verdana"/>
              </a:rPr>
              <a:t>to</a:t>
            </a:r>
            <a:r>
              <a:rPr sz="2400" spc="-17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5" dirty="0">
                <a:solidFill>
                  <a:srgbClr val="6F2F9F"/>
                </a:solidFill>
                <a:latin typeface="Verdana"/>
                <a:cs typeface="Verdana"/>
              </a:rPr>
              <a:t>certain</a:t>
            </a:r>
            <a:r>
              <a:rPr sz="24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105" dirty="0">
                <a:solidFill>
                  <a:srgbClr val="6F2F9F"/>
                </a:solidFill>
                <a:latin typeface="Verdana"/>
                <a:cs typeface="Verdana"/>
              </a:rPr>
              <a:t>things</a:t>
            </a:r>
            <a:r>
              <a:rPr sz="2400" spc="-21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110" dirty="0">
                <a:solidFill>
                  <a:srgbClr val="6F2F9F"/>
                </a:solidFill>
                <a:latin typeface="Verdana"/>
                <a:cs typeface="Verdana"/>
              </a:rPr>
              <a:t>in</a:t>
            </a:r>
            <a:r>
              <a:rPr sz="24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80" dirty="0">
                <a:solidFill>
                  <a:srgbClr val="6F2F9F"/>
                </a:solidFill>
                <a:latin typeface="Verdana"/>
                <a:cs typeface="Verdana"/>
              </a:rPr>
              <a:t>life</a:t>
            </a:r>
            <a:r>
              <a:rPr sz="2400" spc="-21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90" dirty="0">
                <a:solidFill>
                  <a:srgbClr val="6F2F9F"/>
                </a:solidFill>
                <a:latin typeface="Verdana"/>
                <a:cs typeface="Verdana"/>
              </a:rPr>
              <a:t>and</a:t>
            </a:r>
            <a:r>
              <a:rPr sz="2400" spc="-17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400" spc="-100" dirty="0">
                <a:solidFill>
                  <a:srgbClr val="6F2F9F"/>
                </a:solidFill>
                <a:latin typeface="Verdana"/>
                <a:cs typeface="Verdana"/>
              </a:rPr>
              <a:t>why.</a:t>
            </a:r>
            <a:endParaRPr sz="2400">
              <a:latin typeface="Verdana"/>
              <a:cs typeface="Verdana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77C281EF-C43C-4B70-9FC1-DD689045B615}"/>
              </a:ext>
            </a:extLst>
          </p:cNvPr>
          <p:cNvPicPr/>
          <p:nvPr/>
        </p:nvPicPr>
        <p:blipFill rotWithShape="1">
          <a:blip r:embed="rId10"/>
          <a:srcRect l="5129" t="13506" r="78535" b="55419"/>
          <a:stretch/>
        </p:blipFill>
        <p:spPr bwMode="auto">
          <a:xfrm>
            <a:off x="10524538" y="69698"/>
            <a:ext cx="1548648" cy="15196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35914" y="1340358"/>
            <a:ext cx="9447530" cy="43541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547370" indent="-457834" algn="just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470534" algn="l"/>
              </a:tabLst>
            </a:pPr>
            <a:r>
              <a:rPr sz="2800" spc="185" dirty="0">
                <a:solidFill>
                  <a:srgbClr val="6F2F9F"/>
                </a:solidFill>
                <a:latin typeface="Verdana"/>
                <a:cs typeface="Verdana"/>
              </a:rPr>
              <a:t>God</a:t>
            </a:r>
            <a:r>
              <a:rPr sz="2800" spc="-21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290" dirty="0">
                <a:solidFill>
                  <a:srgbClr val="6F2F9F"/>
                </a:solidFill>
                <a:latin typeface="Verdana"/>
                <a:cs typeface="Verdana"/>
              </a:rPr>
              <a:t>is</a:t>
            </a:r>
            <a:r>
              <a:rPr sz="2800" spc="-22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135" dirty="0">
                <a:solidFill>
                  <a:srgbClr val="6F2F9F"/>
                </a:solidFill>
                <a:latin typeface="Verdana"/>
                <a:cs typeface="Verdana"/>
              </a:rPr>
              <a:t>in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75" dirty="0">
                <a:solidFill>
                  <a:srgbClr val="6F2F9F"/>
                </a:solidFill>
                <a:latin typeface="Verdana"/>
                <a:cs typeface="Verdana"/>
              </a:rPr>
              <a:t>everything</a:t>
            </a:r>
            <a:r>
              <a:rPr sz="2800" spc="-17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280" dirty="0">
                <a:solidFill>
                  <a:srgbClr val="6F2F9F"/>
                </a:solidFill>
                <a:latin typeface="Verdana"/>
                <a:cs typeface="Verdana"/>
              </a:rPr>
              <a:t>(Sikhs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35" dirty="0">
                <a:solidFill>
                  <a:srgbClr val="6F2F9F"/>
                </a:solidFill>
                <a:latin typeface="Verdana"/>
                <a:cs typeface="Verdana"/>
              </a:rPr>
              <a:t>see</a:t>
            </a:r>
            <a:r>
              <a:rPr sz="2800" spc="-19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185" dirty="0">
                <a:solidFill>
                  <a:srgbClr val="6F2F9F"/>
                </a:solidFill>
                <a:latin typeface="Verdana"/>
                <a:cs typeface="Verdana"/>
              </a:rPr>
              <a:t>God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80" dirty="0">
                <a:solidFill>
                  <a:srgbClr val="6F2F9F"/>
                </a:solidFill>
                <a:latin typeface="Verdana"/>
                <a:cs typeface="Verdana"/>
              </a:rPr>
              <a:t>as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75" dirty="0">
                <a:solidFill>
                  <a:srgbClr val="6F2F9F"/>
                </a:solidFill>
                <a:latin typeface="Verdana"/>
                <a:cs typeface="Verdana"/>
              </a:rPr>
              <a:t>an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30" dirty="0">
                <a:solidFill>
                  <a:srgbClr val="6F2F9F"/>
                </a:solidFill>
                <a:latin typeface="Verdana"/>
                <a:cs typeface="Verdana"/>
              </a:rPr>
              <a:t>energy </a:t>
            </a:r>
            <a:r>
              <a:rPr sz="2800" spc="-97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35" dirty="0">
                <a:solidFill>
                  <a:srgbClr val="6F2F9F"/>
                </a:solidFill>
                <a:latin typeface="Verdana"/>
                <a:cs typeface="Verdana"/>
              </a:rPr>
              <a:t>source</a:t>
            </a:r>
            <a:r>
              <a:rPr sz="2800" spc="-20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95" dirty="0">
                <a:solidFill>
                  <a:srgbClr val="6F2F9F"/>
                </a:solidFill>
                <a:latin typeface="Verdana"/>
                <a:cs typeface="Verdana"/>
              </a:rPr>
              <a:t>rather</a:t>
            </a:r>
            <a:r>
              <a:rPr sz="2800" spc="-19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20" dirty="0">
                <a:solidFill>
                  <a:srgbClr val="6F2F9F"/>
                </a:solidFill>
                <a:latin typeface="Verdana"/>
                <a:cs typeface="Verdana"/>
              </a:rPr>
              <a:t>than</a:t>
            </a:r>
            <a:r>
              <a:rPr sz="2800" spc="-19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80" dirty="0">
                <a:solidFill>
                  <a:srgbClr val="6F2F9F"/>
                </a:solidFill>
                <a:latin typeface="Verdana"/>
                <a:cs typeface="Verdana"/>
              </a:rPr>
              <a:t>as</a:t>
            </a:r>
            <a:r>
              <a:rPr sz="2800" spc="-20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225" dirty="0">
                <a:solidFill>
                  <a:srgbClr val="6F2F9F"/>
                </a:solidFill>
                <a:latin typeface="Verdana"/>
                <a:cs typeface="Verdana"/>
              </a:rPr>
              <a:t>a</a:t>
            </a:r>
            <a:r>
              <a:rPr sz="2800" spc="-21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40" dirty="0">
                <a:solidFill>
                  <a:srgbClr val="6F2F9F"/>
                </a:solidFill>
                <a:latin typeface="Verdana"/>
                <a:cs typeface="Verdana"/>
              </a:rPr>
              <a:t>physical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120" dirty="0">
                <a:solidFill>
                  <a:srgbClr val="6F2F9F"/>
                </a:solidFill>
                <a:latin typeface="Verdana"/>
                <a:cs typeface="Verdana"/>
              </a:rPr>
              <a:t>entity)</a:t>
            </a:r>
            <a:r>
              <a:rPr sz="2800" spc="-19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105" dirty="0">
                <a:solidFill>
                  <a:srgbClr val="6F2F9F"/>
                </a:solidFill>
                <a:latin typeface="Verdana"/>
                <a:cs typeface="Verdana"/>
              </a:rPr>
              <a:t>and</a:t>
            </a:r>
            <a:r>
              <a:rPr sz="2800" spc="-21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175" dirty="0">
                <a:solidFill>
                  <a:srgbClr val="6F2F9F"/>
                </a:solidFill>
                <a:latin typeface="Verdana"/>
                <a:cs typeface="Verdana"/>
              </a:rPr>
              <a:t>it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290" dirty="0">
                <a:solidFill>
                  <a:srgbClr val="6F2F9F"/>
                </a:solidFill>
                <a:latin typeface="Verdana"/>
                <a:cs typeface="Verdana"/>
              </a:rPr>
              <a:t>is</a:t>
            </a:r>
            <a:r>
              <a:rPr sz="2800" spc="-22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225" dirty="0">
                <a:solidFill>
                  <a:srgbClr val="6F2F9F"/>
                </a:solidFill>
                <a:latin typeface="Verdana"/>
                <a:cs typeface="Verdana"/>
              </a:rPr>
              <a:t>a </a:t>
            </a:r>
            <a:r>
              <a:rPr sz="2800" spc="-97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525" dirty="0">
                <a:solidFill>
                  <a:srgbClr val="6F2F9F"/>
                </a:solidFill>
                <a:latin typeface="Verdana"/>
                <a:cs typeface="Verdana"/>
              </a:rPr>
              <a:t>S</a:t>
            </a:r>
            <a:r>
              <a:rPr sz="2800" spc="-200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800" spc="-114" dirty="0">
                <a:solidFill>
                  <a:srgbClr val="6F2F9F"/>
                </a:solidFill>
                <a:latin typeface="Verdana"/>
                <a:cs typeface="Verdana"/>
              </a:rPr>
              <a:t>kh’s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60" dirty="0">
                <a:solidFill>
                  <a:srgbClr val="6F2F9F"/>
                </a:solidFill>
                <a:latin typeface="Verdana"/>
                <a:cs typeface="Verdana"/>
              </a:rPr>
              <a:t>duty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15" dirty="0">
                <a:solidFill>
                  <a:srgbClr val="6F2F9F"/>
                </a:solidFill>
                <a:latin typeface="Verdana"/>
                <a:cs typeface="Verdana"/>
              </a:rPr>
              <a:t>to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110" dirty="0">
                <a:solidFill>
                  <a:srgbClr val="6F2F9F"/>
                </a:solidFill>
                <a:latin typeface="Verdana"/>
                <a:cs typeface="Verdana"/>
              </a:rPr>
              <a:t>s</a:t>
            </a:r>
            <a:r>
              <a:rPr sz="2800" spc="-135" dirty="0">
                <a:solidFill>
                  <a:srgbClr val="6F2F9F"/>
                </a:solidFill>
                <a:latin typeface="Verdana"/>
                <a:cs typeface="Verdana"/>
              </a:rPr>
              <a:t>e</a:t>
            </a:r>
            <a:r>
              <a:rPr sz="2800" spc="-105" dirty="0">
                <a:solidFill>
                  <a:srgbClr val="6F2F9F"/>
                </a:solidFill>
                <a:latin typeface="Verdana"/>
                <a:cs typeface="Verdana"/>
              </a:rPr>
              <a:t>rve</a:t>
            </a:r>
            <a:r>
              <a:rPr sz="2800" spc="-19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65" dirty="0">
                <a:solidFill>
                  <a:srgbClr val="6F2F9F"/>
                </a:solidFill>
                <a:latin typeface="Verdana"/>
                <a:cs typeface="Verdana"/>
              </a:rPr>
              <a:t>other</a:t>
            </a:r>
            <a:r>
              <a:rPr sz="2800" spc="-375" dirty="0">
                <a:solidFill>
                  <a:srgbClr val="6F2F9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469900" indent="-457834">
              <a:lnSpc>
                <a:spcPct val="100000"/>
              </a:lnSpc>
              <a:spcBef>
                <a:spcPts val="1800"/>
              </a:spcBef>
              <a:buAutoNum type="arabicPeriod"/>
              <a:tabLst>
                <a:tab pos="470534" algn="l"/>
              </a:tabLst>
            </a:pPr>
            <a:r>
              <a:rPr sz="2800" spc="-90" dirty="0">
                <a:solidFill>
                  <a:srgbClr val="6F2F9F"/>
                </a:solidFill>
                <a:latin typeface="Verdana"/>
                <a:cs typeface="Verdana"/>
              </a:rPr>
              <a:t>All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80" dirty="0">
                <a:solidFill>
                  <a:srgbClr val="6F2F9F"/>
                </a:solidFill>
                <a:latin typeface="Verdana"/>
                <a:cs typeface="Verdana"/>
              </a:rPr>
              <a:t>peopl</a:t>
            </a:r>
            <a:r>
              <a:rPr sz="2800" spc="95" dirty="0">
                <a:solidFill>
                  <a:srgbClr val="6F2F9F"/>
                </a:solidFill>
                <a:latin typeface="Verdana"/>
                <a:cs typeface="Verdana"/>
              </a:rPr>
              <a:t>e</a:t>
            </a:r>
            <a:r>
              <a:rPr sz="2800" spc="-17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75" dirty="0">
                <a:solidFill>
                  <a:srgbClr val="6F2F9F"/>
                </a:solidFill>
                <a:latin typeface="Verdana"/>
                <a:cs typeface="Verdana"/>
              </a:rPr>
              <a:t>shoul</a:t>
            </a:r>
            <a:r>
              <a:rPr sz="2800" spc="-80" dirty="0">
                <a:solidFill>
                  <a:srgbClr val="6F2F9F"/>
                </a:solidFill>
                <a:latin typeface="Verdana"/>
                <a:cs typeface="Verdana"/>
              </a:rPr>
              <a:t>d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150" dirty="0">
                <a:solidFill>
                  <a:srgbClr val="6F2F9F"/>
                </a:solidFill>
                <a:latin typeface="Verdana"/>
                <a:cs typeface="Verdana"/>
              </a:rPr>
              <a:t>be</a:t>
            </a:r>
            <a:r>
              <a:rPr sz="2800" spc="-19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35" dirty="0">
                <a:solidFill>
                  <a:srgbClr val="6F2F9F"/>
                </a:solidFill>
                <a:latin typeface="Verdana"/>
                <a:cs typeface="Verdana"/>
              </a:rPr>
              <a:t>tre</a:t>
            </a:r>
            <a:r>
              <a:rPr sz="2800" spc="-50" dirty="0">
                <a:solidFill>
                  <a:srgbClr val="6F2F9F"/>
                </a:solidFill>
                <a:latin typeface="Verdana"/>
                <a:cs typeface="Verdana"/>
              </a:rPr>
              <a:t>a</a:t>
            </a:r>
            <a:r>
              <a:rPr sz="2800" spc="50" dirty="0">
                <a:solidFill>
                  <a:srgbClr val="6F2F9F"/>
                </a:solidFill>
                <a:latin typeface="Verdana"/>
                <a:cs typeface="Verdana"/>
              </a:rPr>
              <a:t>ted</a:t>
            </a:r>
            <a:r>
              <a:rPr sz="2800" spc="-20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85" dirty="0">
                <a:solidFill>
                  <a:srgbClr val="6F2F9F"/>
                </a:solidFill>
                <a:latin typeface="Verdana"/>
                <a:cs typeface="Verdana"/>
              </a:rPr>
              <a:t>a</a:t>
            </a:r>
            <a:r>
              <a:rPr sz="2800" spc="-70" dirty="0">
                <a:solidFill>
                  <a:srgbClr val="6F2F9F"/>
                </a:solidFill>
                <a:latin typeface="Verdana"/>
                <a:cs typeface="Verdana"/>
              </a:rPr>
              <a:t>s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55" dirty="0">
                <a:solidFill>
                  <a:srgbClr val="6F2F9F"/>
                </a:solidFill>
                <a:latin typeface="Verdana"/>
                <a:cs typeface="Verdana"/>
              </a:rPr>
              <a:t>equals.</a:t>
            </a:r>
            <a:endParaRPr sz="2800">
              <a:latin typeface="Verdana"/>
              <a:cs typeface="Verdana"/>
            </a:endParaRPr>
          </a:p>
          <a:p>
            <a:pPr marL="469900" indent="-457834">
              <a:lnSpc>
                <a:spcPct val="100000"/>
              </a:lnSpc>
              <a:spcBef>
                <a:spcPts val="1800"/>
              </a:spcBef>
              <a:buAutoNum type="arabicPeriod"/>
              <a:tabLst>
                <a:tab pos="470534" algn="l"/>
              </a:tabLst>
            </a:pPr>
            <a:r>
              <a:rPr sz="2800" spc="-285" dirty="0">
                <a:solidFill>
                  <a:srgbClr val="6F2F9F"/>
                </a:solidFill>
                <a:latin typeface="Verdana"/>
                <a:cs typeface="Verdana"/>
              </a:rPr>
              <a:t>Sikhs</a:t>
            </a:r>
            <a:r>
              <a:rPr sz="2800" spc="-22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75" dirty="0">
                <a:solidFill>
                  <a:srgbClr val="6F2F9F"/>
                </a:solidFill>
                <a:latin typeface="Verdana"/>
                <a:cs typeface="Verdana"/>
              </a:rPr>
              <a:t>should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90" dirty="0">
                <a:solidFill>
                  <a:srgbClr val="6F2F9F"/>
                </a:solidFill>
                <a:latin typeface="Verdana"/>
                <a:cs typeface="Verdana"/>
              </a:rPr>
              <a:t>share</a:t>
            </a:r>
            <a:r>
              <a:rPr sz="2800" spc="-19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5" dirty="0">
                <a:solidFill>
                  <a:srgbClr val="6F2F9F"/>
                </a:solidFill>
                <a:latin typeface="Verdana"/>
                <a:cs typeface="Verdana"/>
              </a:rPr>
              <a:t>what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65" dirty="0">
                <a:solidFill>
                  <a:srgbClr val="6F2F9F"/>
                </a:solidFill>
                <a:latin typeface="Verdana"/>
                <a:cs typeface="Verdana"/>
              </a:rPr>
              <a:t>they</a:t>
            </a:r>
            <a:r>
              <a:rPr sz="2800" spc="-20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170" dirty="0">
                <a:solidFill>
                  <a:srgbClr val="6F2F9F"/>
                </a:solidFill>
                <a:latin typeface="Verdana"/>
                <a:cs typeface="Verdana"/>
              </a:rPr>
              <a:t>can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100" dirty="0">
                <a:solidFill>
                  <a:srgbClr val="6F2F9F"/>
                </a:solidFill>
                <a:latin typeface="Verdana"/>
                <a:cs typeface="Verdana"/>
              </a:rPr>
              <a:t>with</a:t>
            </a:r>
            <a:r>
              <a:rPr sz="2800" spc="-22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114" dirty="0">
                <a:solidFill>
                  <a:srgbClr val="6F2F9F"/>
                </a:solidFill>
                <a:latin typeface="Verdana"/>
                <a:cs typeface="Verdana"/>
              </a:rPr>
              <a:t>others</a:t>
            </a:r>
            <a:endParaRPr sz="2800">
              <a:latin typeface="Verdana"/>
              <a:cs typeface="Verdana"/>
            </a:endParaRPr>
          </a:p>
          <a:p>
            <a:pPr marL="469900" indent="-457834">
              <a:lnSpc>
                <a:spcPct val="100000"/>
              </a:lnSpc>
              <a:spcBef>
                <a:spcPts val="1805"/>
              </a:spcBef>
              <a:buAutoNum type="arabicPeriod"/>
              <a:tabLst>
                <a:tab pos="470534" algn="l"/>
              </a:tabLst>
            </a:pPr>
            <a:r>
              <a:rPr sz="2800" spc="-530" dirty="0">
                <a:solidFill>
                  <a:srgbClr val="6F2F9F"/>
                </a:solidFill>
                <a:latin typeface="Verdana"/>
                <a:cs typeface="Verdana"/>
              </a:rPr>
              <a:t>S</a:t>
            </a:r>
            <a:r>
              <a:rPr sz="2800" spc="-200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800" spc="-235" dirty="0">
                <a:solidFill>
                  <a:srgbClr val="6F2F9F"/>
                </a:solidFill>
                <a:latin typeface="Verdana"/>
                <a:cs typeface="Verdana"/>
              </a:rPr>
              <a:t>khs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75" dirty="0">
                <a:solidFill>
                  <a:srgbClr val="6F2F9F"/>
                </a:solidFill>
                <a:latin typeface="Verdana"/>
                <a:cs typeface="Verdana"/>
              </a:rPr>
              <a:t>shoul</a:t>
            </a:r>
            <a:r>
              <a:rPr sz="2800" spc="-80" dirty="0">
                <a:solidFill>
                  <a:srgbClr val="6F2F9F"/>
                </a:solidFill>
                <a:latin typeface="Verdana"/>
                <a:cs typeface="Verdana"/>
              </a:rPr>
              <a:t>d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15" dirty="0">
                <a:solidFill>
                  <a:srgbClr val="6F2F9F"/>
                </a:solidFill>
                <a:latin typeface="Verdana"/>
                <a:cs typeface="Verdana"/>
              </a:rPr>
              <a:t>earn</a:t>
            </a:r>
            <a:r>
              <a:rPr sz="2800" spc="-19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85" dirty="0">
                <a:solidFill>
                  <a:srgbClr val="6F2F9F"/>
                </a:solidFill>
                <a:latin typeface="Verdana"/>
                <a:cs typeface="Verdana"/>
              </a:rPr>
              <a:t>the</a:t>
            </a:r>
            <a:r>
              <a:rPr sz="2800" spc="-40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800" spc="-355" dirty="0">
                <a:solidFill>
                  <a:srgbClr val="6F2F9F"/>
                </a:solidFill>
                <a:latin typeface="Verdana"/>
                <a:cs typeface="Verdana"/>
              </a:rPr>
              <a:t>r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l</a:t>
            </a:r>
            <a:r>
              <a:rPr sz="2800" spc="-200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800" spc="-225" dirty="0">
                <a:solidFill>
                  <a:srgbClr val="6F2F9F"/>
                </a:solidFill>
                <a:latin typeface="Verdana"/>
                <a:cs typeface="Verdana"/>
              </a:rPr>
              <a:t>v</a:t>
            </a:r>
            <a:r>
              <a:rPr sz="2800" spc="-95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800" spc="35" dirty="0">
                <a:solidFill>
                  <a:srgbClr val="6F2F9F"/>
                </a:solidFill>
                <a:latin typeface="Verdana"/>
                <a:cs typeface="Verdana"/>
              </a:rPr>
              <a:t>ng</a:t>
            </a:r>
            <a:r>
              <a:rPr sz="2800" spc="-229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50" dirty="0">
                <a:solidFill>
                  <a:srgbClr val="6F2F9F"/>
                </a:solidFill>
                <a:latin typeface="Verdana"/>
                <a:cs typeface="Verdana"/>
              </a:rPr>
              <a:t>hones</a:t>
            </a:r>
            <a:r>
              <a:rPr sz="2800" spc="-175" dirty="0">
                <a:solidFill>
                  <a:srgbClr val="6F2F9F"/>
                </a:solidFill>
                <a:latin typeface="Verdana"/>
                <a:cs typeface="Verdana"/>
              </a:rPr>
              <a:t>tly</a:t>
            </a:r>
            <a:endParaRPr sz="2800">
              <a:latin typeface="Verdana"/>
              <a:cs typeface="Verdana"/>
            </a:endParaRPr>
          </a:p>
          <a:p>
            <a:pPr marL="469900" indent="-457834">
              <a:lnSpc>
                <a:spcPct val="100000"/>
              </a:lnSpc>
              <a:spcBef>
                <a:spcPts val="1800"/>
              </a:spcBef>
              <a:buAutoNum type="arabicPeriod"/>
              <a:tabLst>
                <a:tab pos="470534" algn="l"/>
              </a:tabLst>
            </a:pPr>
            <a:r>
              <a:rPr sz="2800" spc="-155" dirty="0">
                <a:solidFill>
                  <a:srgbClr val="6F2F9F"/>
                </a:solidFill>
                <a:latin typeface="Verdana"/>
                <a:cs typeface="Verdana"/>
              </a:rPr>
              <a:t>The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35" dirty="0">
                <a:solidFill>
                  <a:srgbClr val="6F2F9F"/>
                </a:solidFill>
                <a:latin typeface="Verdana"/>
                <a:cs typeface="Verdana"/>
              </a:rPr>
              <a:t>purpose</a:t>
            </a:r>
            <a:r>
              <a:rPr sz="2800" spc="-19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10" dirty="0">
                <a:solidFill>
                  <a:srgbClr val="6F2F9F"/>
                </a:solidFill>
                <a:latin typeface="Verdana"/>
                <a:cs typeface="Verdana"/>
              </a:rPr>
              <a:t>of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90" dirty="0">
                <a:solidFill>
                  <a:srgbClr val="6F2F9F"/>
                </a:solidFill>
                <a:latin typeface="Verdana"/>
                <a:cs typeface="Verdana"/>
              </a:rPr>
              <a:t>life</a:t>
            </a:r>
            <a:r>
              <a:rPr sz="2800" spc="-22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110" dirty="0">
                <a:solidFill>
                  <a:srgbClr val="6F2F9F"/>
                </a:solidFill>
                <a:latin typeface="Verdana"/>
                <a:cs typeface="Verdana"/>
              </a:rPr>
              <a:t>for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225" dirty="0">
                <a:solidFill>
                  <a:srgbClr val="6F2F9F"/>
                </a:solidFill>
                <a:latin typeface="Verdana"/>
                <a:cs typeface="Verdana"/>
              </a:rPr>
              <a:t>a</a:t>
            </a:r>
            <a:r>
              <a:rPr sz="2800" spc="-21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265" dirty="0">
                <a:solidFill>
                  <a:srgbClr val="6F2F9F"/>
                </a:solidFill>
                <a:latin typeface="Verdana"/>
                <a:cs typeface="Verdana"/>
              </a:rPr>
              <a:t>Sikh</a:t>
            </a:r>
            <a:r>
              <a:rPr sz="2800" spc="-204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285" dirty="0">
                <a:solidFill>
                  <a:srgbClr val="6F2F9F"/>
                </a:solidFill>
                <a:latin typeface="Verdana"/>
                <a:cs typeface="Verdana"/>
              </a:rPr>
              <a:t>is</a:t>
            </a:r>
            <a:r>
              <a:rPr sz="2800" spc="-225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15" dirty="0">
                <a:solidFill>
                  <a:srgbClr val="6F2F9F"/>
                </a:solidFill>
                <a:latin typeface="Verdana"/>
                <a:cs typeface="Verdana"/>
              </a:rPr>
              <a:t>to</a:t>
            </a:r>
            <a:r>
              <a:rPr sz="2800" spc="-20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35" dirty="0">
                <a:solidFill>
                  <a:srgbClr val="6F2F9F"/>
                </a:solidFill>
                <a:latin typeface="Verdana"/>
                <a:cs typeface="Verdana"/>
              </a:rPr>
              <a:t>see</a:t>
            </a:r>
            <a:r>
              <a:rPr sz="2800" spc="-19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105" dirty="0">
                <a:solidFill>
                  <a:srgbClr val="6F2F9F"/>
                </a:solidFill>
                <a:latin typeface="Verdana"/>
                <a:cs typeface="Verdana"/>
              </a:rPr>
              <a:t>and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6F2F9F"/>
                </a:solidFill>
                <a:latin typeface="Verdana"/>
                <a:cs typeface="Verdana"/>
              </a:rPr>
              <a:t>speak</a:t>
            </a:r>
            <a:r>
              <a:rPr sz="2800" spc="-19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100" dirty="0">
                <a:solidFill>
                  <a:srgbClr val="6F2F9F"/>
                </a:solidFill>
                <a:latin typeface="Verdana"/>
                <a:cs typeface="Verdana"/>
              </a:rPr>
              <a:t>with</a:t>
            </a:r>
            <a:endParaRPr sz="2800">
              <a:latin typeface="Verdana"/>
              <a:cs typeface="Verdana"/>
            </a:endParaRPr>
          </a:p>
          <a:p>
            <a:pPr marL="469900">
              <a:lnSpc>
                <a:spcPct val="100000"/>
              </a:lnSpc>
            </a:pPr>
            <a:r>
              <a:rPr sz="2800" spc="145" dirty="0">
                <a:solidFill>
                  <a:srgbClr val="6F2F9F"/>
                </a:solidFill>
                <a:latin typeface="Verdana"/>
                <a:cs typeface="Verdana"/>
              </a:rPr>
              <a:t>god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235" dirty="0">
                <a:solidFill>
                  <a:srgbClr val="6F2F9F"/>
                </a:solidFill>
                <a:latin typeface="Verdana"/>
                <a:cs typeface="Verdana"/>
              </a:rPr>
              <a:t>(</a:t>
            </a:r>
            <a:r>
              <a:rPr sz="2800" spc="-65" dirty="0">
                <a:solidFill>
                  <a:srgbClr val="6F2F9F"/>
                </a:solidFill>
                <a:latin typeface="Verdana"/>
                <a:cs typeface="Verdana"/>
              </a:rPr>
              <a:t>through</a:t>
            </a:r>
            <a:r>
              <a:rPr sz="2800" spc="-20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6F2F9F"/>
                </a:solidFill>
                <a:latin typeface="Verdana"/>
                <a:cs typeface="Verdana"/>
              </a:rPr>
              <a:t>med</a:t>
            </a:r>
            <a:r>
              <a:rPr sz="2800" spc="10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800" spc="-85" dirty="0">
                <a:solidFill>
                  <a:srgbClr val="6F2F9F"/>
                </a:solidFill>
                <a:latin typeface="Verdana"/>
                <a:cs typeface="Verdana"/>
              </a:rPr>
              <a:t>tat</a:t>
            </a:r>
            <a:r>
              <a:rPr sz="2800" spc="-45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800" spc="30" dirty="0">
                <a:solidFill>
                  <a:srgbClr val="6F2F9F"/>
                </a:solidFill>
                <a:latin typeface="Verdana"/>
                <a:cs typeface="Verdana"/>
              </a:rPr>
              <a:t>on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5" dirty="0">
                <a:solidFill>
                  <a:srgbClr val="6F2F9F"/>
                </a:solidFill>
                <a:latin typeface="Verdana"/>
                <a:cs typeface="Verdana"/>
              </a:rPr>
              <a:t>b</a:t>
            </a:r>
            <a:r>
              <a:rPr sz="2800" dirty="0">
                <a:solidFill>
                  <a:srgbClr val="6F2F9F"/>
                </a:solidFill>
                <a:latin typeface="Verdana"/>
                <a:cs typeface="Verdana"/>
              </a:rPr>
              <a:t>y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-385" dirty="0">
                <a:solidFill>
                  <a:srgbClr val="6F2F9F"/>
                </a:solidFill>
                <a:latin typeface="Verdana"/>
                <a:cs typeface="Verdana"/>
              </a:rPr>
              <a:t>s</a:t>
            </a:r>
            <a:r>
              <a:rPr sz="2800" spc="-60" dirty="0">
                <a:solidFill>
                  <a:srgbClr val="6F2F9F"/>
                </a:solidFill>
                <a:latin typeface="Verdana"/>
                <a:cs typeface="Verdana"/>
              </a:rPr>
              <a:t>ay</a:t>
            </a:r>
            <a:r>
              <a:rPr sz="2800" spc="-20" dirty="0">
                <a:solidFill>
                  <a:srgbClr val="6F2F9F"/>
                </a:solidFill>
                <a:latin typeface="Verdana"/>
                <a:cs typeface="Verdana"/>
              </a:rPr>
              <a:t>i</a:t>
            </a:r>
            <a:r>
              <a:rPr sz="2800" spc="35" dirty="0">
                <a:solidFill>
                  <a:srgbClr val="6F2F9F"/>
                </a:solidFill>
                <a:latin typeface="Verdana"/>
                <a:cs typeface="Verdana"/>
              </a:rPr>
              <a:t>ng</a:t>
            </a:r>
            <a:r>
              <a:rPr sz="2800" spc="-210" dirty="0">
                <a:solidFill>
                  <a:srgbClr val="6F2F9F"/>
                </a:solidFill>
                <a:latin typeface="Verdana"/>
                <a:cs typeface="Verdana"/>
              </a:rPr>
              <a:t> </a:t>
            </a:r>
            <a:r>
              <a:rPr sz="2800" spc="240" dirty="0">
                <a:solidFill>
                  <a:srgbClr val="6F2F9F"/>
                </a:solidFill>
                <a:latin typeface="Verdana"/>
                <a:cs typeface="Verdana"/>
              </a:rPr>
              <a:t>‘</a:t>
            </a:r>
            <a:r>
              <a:rPr sz="2800" spc="-145" dirty="0">
                <a:solidFill>
                  <a:srgbClr val="6F2F9F"/>
                </a:solidFill>
                <a:latin typeface="Verdana"/>
                <a:cs typeface="Verdana"/>
              </a:rPr>
              <a:t>W</a:t>
            </a:r>
            <a:r>
              <a:rPr sz="2800" spc="235" dirty="0">
                <a:solidFill>
                  <a:srgbClr val="6F2F9F"/>
                </a:solidFill>
                <a:latin typeface="Verdana"/>
                <a:cs typeface="Verdana"/>
              </a:rPr>
              <a:t>a</a:t>
            </a:r>
            <a:r>
              <a:rPr sz="2800" spc="-65" dirty="0">
                <a:solidFill>
                  <a:srgbClr val="6F2F9F"/>
                </a:solidFill>
                <a:latin typeface="Verdana"/>
                <a:cs typeface="Verdana"/>
              </a:rPr>
              <a:t>h</a:t>
            </a:r>
            <a:r>
              <a:rPr sz="2800" dirty="0">
                <a:solidFill>
                  <a:srgbClr val="6F2F9F"/>
                </a:solidFill>
                <a:latin typeface="Verdana"/>
                <a:cs typeface="Verdana"/>
              </a:rPr>
              <a:t>eguru</a:t>
            </a:r>
            <a:r>
              <a:rPr sz="2800" spc="5" dirty="0">
                <a:solidFill>
                  <a:srgbClr val="6F2F9F"/>
                </a:solidFill>
                <a:latin typeface="Verdana"/>
                <a:cs typeface="Verdana"/>
              </a:rPr>
              <a:t>’</a:t>
            </a:r>
            <a:r>
              <a:rPr sz="2800" spc="-250" dirty="0">
                <a:solidFill>
                  <a:srgbClr val="6F2F9F"/>
                </a:solidFill>
                <a:latin typeface="Verdana"/>
                <a:cs typeface="Verdana"/>
              </a:rPr>
              <a:t>).</a:t>
            </a:r>
            <a:endParaRPr sz="2800">
              <a:latin typeface="Verdana"/>
              <a:cs typeface="Verdana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49491" y="169926"/>
            <a:ext cx="9074785" cy="688975"/>
            <a:chOff x="149491" y="169926"/>
            <a:chExt cx="9074785" cy="68897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8495" y="179832"/>
              <a:ext cx="9065514" cy="67894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9491" y="169926"/>
              <a:ext cx="9042641" cy="65671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50620" marR="5080" indent="-1138555">
              <a:lnSpc>
                <a:spcPct val="100000"/>
              </a:lnSpc>
              <a:spcBef>
                <a:spcPts val="100"/>
              </a:spcBef>
            </a:pPr>
            <a:r>
              <a:rPr spc="-200" dirty="0"/>
              <a:t>What</a:t>
            </a:r>
            <a:r>
              <a:rPr spc="-55" dirty="0"/>
              <a:t> </a:t>
            </a:r>
            <a:r>
              <a:rPr spc="95" dirty="0"/>
              <a:t>do</a:t>
            </a:r>
            <a:r>
              <a:rPr spc="-50" dirty="0"/>
              <a:t> </a:t>
            </a:r>
            <a:r>
              <a:rPr spc="-105" dirty="0"/>
              <a:t>these</a:t>
            </a:r>
            <a:r>
              <a:rPr spc="-50" dirty="0"/>
              <a:t> </a:t>
            </a:r>
            <a:r>
              <a:rPr spc="-105" dirty="0"/>
              <a:t>pictures</a:t>
            </a:r>
            <a:r>
              <a:rPr spc="-65" dirty="0"/>
              <a:t> </a:t>
            </a:r>
            <a:r>
              <a:rPr spc="-165" dirty="0"/>
              <a:t>show</a:t>
            </a:r>
            <a:r>
              <a:rPr spc="-50" dirty="0"/>
              <a:t> </a:t>
            </a:r>
            <a:r>
              <a:rPr spc="-40" dirty="0"/>
              <a:t>about</a:t>
            </a:r>
            <a:r>
              <a:rPr spc="-50" dirty="0"/>
              <a:t> </a:t>
            </a:r>
            <a:r>
              <a:rPr spc="-220" dirty="0"/>
              <a:t>Sikh </a:t>
            </a:r>
            <a:r>
              <a:rPr spc="-1040" dirty="0"/>
              <a:t> </a:t>
            </a:r>
            <a:r>
              <a:rPr spc="-75" dirty="0"/>
              <a:t>commitment</a:t>
            </a:r>
            <a:r>
              <a:rPr spc="-55" dirty="0"/>
              <a:t> </a:t>
            </a:r>
            <a:r>
              <a:rPr spc="-170" dirty="0"/>
              <a:t>to</a:t>
            </a:r>
            <a:r>
              <a:rPr spc="-55" dirty="0"/>
              <a:t> </a:t>
            </a:r>
            <a:r>
              <a:rPr spc="-210" dirty="0"/>
              <a:t>their</a:t>
            </a:r>
            <a:r>
              <a:rPr spc="-50" dirty="0"/>
              <a:t> </a:t>
            </a:r>
            <a:r>
              <a:rPr spc="-100" dirty="0"/>
              <a:t>religion?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6595" y="2157983"/>
            <a:ext cx="3945636" cy="29245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8ADF864-B8C0-4777-ADE1-3EBCB743E690}"/>
              </a:ext>
            </a:extLst>
          </p:cNvPr>
          <p:cNvPicPr/>
          <p:nvPr/>
        </p:nvPicPr>
        <p:blipFill rotWithShape="1">
          <a:blip r:embed="rId3"/>
          <a:srcRect l="5129" t="13506" r="78535" b="55419"/>
          <a:stretch/>
        </p:blipFill>
        <p:spPr bwMode="auto">
          <a:xfrm>
            <a:off x="10439400" y="1"/>
            <a:ext cx="1752600" cy="17219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75613" y="224536"/>
            <a:ext cx="3295650" cy="554990"/>
            <a:chOff x="1475613" y="224536"/>
            <a:chExt cx="3295650" cy="5549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85900" y="234683"/>
              <a:ext cx="3284982" cy="54484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5613" y="224536"/>
              <a:ext cx="3263773" cy="523494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8036" y="60960"/>
            <a:ext cx="798576" cy="96012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245160" y="1056893"/>
            <a:ext cx="4930775" cy="21577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2540" algn="ctr">
              <a:lnSpc>
                <a:spcPct val="99900"/>
              </a:lnSpc>
              <a:spcBef>
                <a:spcPts val="100"/>
              </a:spcBef>
            </a:pPr>
            <a:r>
              <a:rPr sz="2800" b="1" spc="-110" dirty="0">
                <a:solidFill>
                  <a:srgbClr val="6F2F9F"/>
                </a:solidFill>
                <a:latin typeface="Tahoma"/>
                <a:cs typeface="Tahoma"/>
              </a:rPr>
              <a:t>Rank</a:t>
            </a:r>
            <a:r>
              <a:rPr sz="2800" b="1" spc="-4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80" dirty="0">
                <a:solidFill>
                  <a:srgbClr val="6F2F9F"/>
                </a:solidFill>
                <a:latin typeface="Tahoma"/>
                <a:cs typeface="Tahoma"/>
              </a:rPr>
              <a:t>these</a:t>
            </a:r>
            <a:r>
              <a:rPr sz="2800" b="1" spc="-5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80" dirty="0">
                <a:solidFill>
                  <a:srgbClr val="6F2F9F"/>
                </a:solidFill>
                <a:latin typeface="Tahoma"/>
                <a:cs typeface="Tahoma"/>
              </a:rPr>
              <a:t>pictures</a:t>
            </a:r>
            <a:r>
              <a:rPr sz="2800" b="1" spc="-4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145" dirty="0">
                <a:solidFill>
                  <a:srgbClr val="6F2F9F"/>
                </a:solidFill>
                <a:latin typeface="Tahoma"/>
                <a:cs typeface="Tahoma"/>
              </a:rPr>
              <a:t>in</a:t>
            </a:r>
            <a:r>
              <a:rPr sz="2800" b="1" spc="-5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80" dirty="0">
                <a:solidFill>
                  <a:srgbClr val="6F2F9F"/>
                </a:solidFill>
                <a:latin typeface="Tahoma"/>
                <a:cs typeface="Tahoma"/>
              </a:rPr>
              <a:t>order </a:t>
            </a:r>
            <a:r>
              <a:rPr sz="2800" b="1" spc="-7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120" dirty="0">
                <a:solidFill>
                  <a:srgbClr val="6F2F9F"/>
                </a:solidFill>
                <a:latin typeface="Tahoma"/>
                <a:cs typeface="Tahoma"/>
              </a:rPr>
              <a:t>of</a:t>
            </a:r>
            <a:r>
              <a:rPr sz="2800" b="1" spc="-50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135" dirty="0">
                <a:solidFill>
                  <a:srgbClr val="6F2F9F"/>
                </a:solidFill>
                <a:latin typeface="Tahoma"/>
                <a:cs typeface="Tahoma"/>
              </a:rPr>
              <a:t>what</a:t>
            </a:r>
            <a:r>
              <a:rPr sz="2800" b="1" spc="-3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20" dirty="0">
                <a:solidFill>
                  <a:srgbClr val="6F2F9F"/>
                </a:solidFill>
                <a:latin typeface="Tahoma"/>
                <a:cs typeface="Tahoma"/>
              </a:rPr>
              <a:t>you</a:t>
            </a:r>
            <a:r>
              <a:rPr sz="2800" b="1" spc="-4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160" dirty="0">
                <a:solidFill>
                  <a:srgbClr val="6F2F9F"/>
                </a:solidFill>
                <a:latin typeface="Tahoma"/>
                <a:cs typeface="Tahoma"/>
              </a:rPr>
              <a:t>think</a:t>
            </a:r>
            <a:r>
              <a:rPr sz="2800" b="1" spc="-40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100" dirty="0">
                <a:solidFill>
                  <a:srgbClr val="6F2F9F"/>
                </a:solidFill>
                <a:latin typeface="Tahoma"/>
                <a:cs typeface="Tahoma"/>
              </a:rPr>
              <a:t>requires </a:t>
            </a:r>
            <a:r>
              <a:rPr sz="2800" b="1" spc="-9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105" dirty="0">
                <a:solidFill>
                  <a:srgbClr val="6F2F9F"/>
                </a:solidFill>
                <a:latin typeface="Tahoma"/>
                <a:cs typeface="Tahoma"/>
              </a:rPr>
              <a:t>the</a:t>
            </a:r>
            <a:r>
              <a:rPr sz="2800" b="1" spc="-4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130" dirty="0">
                <a:solidFill>
                  <a:srgbClr val="6F2F9F"/>
                </a:solidFill>
                <a:latin typeface="Tahoma"/>
                <a:cs typeface="Tahoma"/>
              </a:rPr>
              <a:t>most</a:t>
            </a:r>
            <a:r>
              <a:rPr sz="2800" b="1" spc="-3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65" dirty="0">
                <a:solidFill>
                  <a:srgbClr val="6F2F9F"/>
                </a:solidFill>
                <a:latin typeface="Tahoma"/>
                <a:cs typeface="Tahoma"/>
              </a:rPr>
              <a:t>commitment</a:t>
            </a:r>
            <a:r>
              <a:rPr sz="2800" b="1" spc="-1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135" dirty="0">
                <a:solidFill>
                  <a:srgbClr val="6F2F9F"/>
                </a:solidFill>
                <a:latin typeface="Tahoma"/>
                <a:cs typeface="Tahoma"/>
              </a:rPr>
              <a:t>to </a:t>
            </a:r>
            <a:r>
              <a:rPr sz="2800" b="1" spc="-130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155" dirty="0">
                <a:solidFill>
                  <a:srgbClr val="6F2F9F"/>
                </a:solidFill>
                <a:latin typeface="Tahoma"/>
                <a:cs typeface="Tahoma"/>
              </a:rPr>
              <a:t>Sikhism.</a:t>
            </a:r>
            <a:r>
              <a:rPr sz="2800" b="1" spc="-3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95" dirty="0">
                <a:solidFill>
                  <a:srgbClr val="6F2F9F"/>
                </a:solidFill>
                <a:latin typeface="Tahoma"/>
                <a:cs typeface="Tahoma"/>
              </a:rPr>
              <a:t>Explain</a:t>
            </a:r>
            <a:r>
              <a:rPr sz="2800" b="1" spc="-30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120" dirty="0">
                <a:solidFill>
                  <a:srgbClr val="6F2F9F"/>
                </a:solidFill>
                <a:latin typeface="Tahoma"/>
                <a:cs typeface="Tahoma"/>
              </a:rPr>
              <a:t>why</a:t>
            </a:r>
            <a:r>
              <a:rPr sz="2800" b="1" spc="-50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20" dirty="0">
                <a:solidFill>
                  <a:srgbClr val="6F2F9F"/>
                </a:solidFill>
                <a:latin typeface="Tahoma"/>
                <a:cs typeface="Tahoma"/>
              </a:rPr>
              <a:t>you</a:t>
            </a:r>
            <a:r>
              <a:rPr sz="2800" b="1" spc="-5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125" dirty="0">
                <a:solidFill>
                  <a:srgbClr val="6F2F9F"/>
                </a:solidFill>
                <a:latin typeface="Tahoma"/>
                <a:cs typeface="Tahoma"/>
              </a:rPr>
              <a:t>put </a:t>
            </a:r>
            <a:r>
              <a:rPr sz="2800" b="1" spc="-80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120" dirty="0">
                <a:solidFill>
                  <a:srgbClr val="6F2F9F"/>
                </a:solidFill>
                <a:latin typeface="Tahoma"/>
                <a:cs typeface="Tahoma"/>
              </a:rPr>
              <a:t>each</a:t>
            </a:r>
            <a:r>
              <a:rPr sz="2800" b="1" spc="-4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15" dirty="0">
                <a:solidFill>
                  <a:srgbClr val="6F2F9F"/>
                </a:solidFill>
                <a:latin typeface="Tahoma"/>
                <a:cs typeface="Tahoma"/>
              </a:rPr>
              <a:t>one</a:t>
            </a:r>
            <a:r>
              <a:rPr sz="2800" b="1" spc="-4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95" dirty="0">
                <a:solidFill>
                  <a:srgbClr val="6F2F9F"/>
                </a:solidFill>
                <a:latin typeface="Tahoma"/>
                <a:cs typeface="Tahoma"/>
              </a:rPr>
              <a:t>where</a:t>
            </a:r>
            <a:r>
              <a:rPr sz="2800" b="1" spc="-4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20" dirty="0">
                <a:solidFill>
                  <a:srgbClr val="6F2F9F"/>
                </a:solidFill>
                <a:latin typeface="Tahoma"/>
                <a:cs typeface="Tahoma"/>
              </a:rPr>
              <a:t>you</a:t>
            </a:r>
            <a:r>
              <a:rPr sz="2800" b="1" spc="-35" dirty="0">
                <a:solidFill>
                  <a:srgbClr val="6F2F9F"/>
                </a:solidFill>
                <a:latin typeface="Tahoma"/>
                <a:cs typeface="Tahoma"/>
              </a:rPr>
              <a:t> </a:t>
            </a:r>
            <a:r>
              <a:rPr sz="2800" b="1" spc="-30" dirty="0">
                <a:solidFill>
                  <a:srgbClr val="6F2F9F"/>
                </a:solidFill>
                <a:latin typeface="Tahoma"/>
                <a:cs typeface="Tahoma"/>
              </a:rPr>
              <a:t>did.</a:t>
            </a:r>
            <a:endParaRPr sz="2800">
              <a:latin typeface="Tahoma"/>
              <a:cs typeface="Tahoma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1428" y="3334511"/>
            <a:ext cx="4951730" cy="3469640"/>
            <a:chOff x="91428" y="3334511"/>
            <a:chExt cx="4951730" cy="3469640"/>
          </a:xfrm>
        </p:grpSpPr>
        <p:sp>
          <p:nvSpPr>
            <p:cNvPr id="8" name="object 8"/>
            <p:cNvSpPr/>
            <p:nvPr/>
          </p:nvSpPr>
          <p:spPr>
            <a:xfrm>
              <a:off x="91428" y="3334511"/>
              <a:ext cx="4951730" cy="3469640"/>
            </a:xfrm>
            <a:custGeom>
              <a:avLst/>
              <a:gdLst/>
              <a:ahLst/>
              <a:cxnLst/>
              <a:rect l="l" t="t" r="r" b="b"/>
              <a:pathLst>
                <a:path w="4951730" h="3469640">
                  <a:moveTo>
                    <a:pt x="2475876" y="0"/>
                  </a:moveTo>
                  <a:lnTo>
                    <a:pt x="2475876" y="3469184"/>
                  </a:lnTo>
                </a:path>
                <a:path w="4951730" h="3469640">
                  <a:moveTo>
                    <a:pt x="0" y="1734565"/>
                  </a:moveTo>
                  <a:lnTo>
                    <a:pt x="4951614" y="1734565"/>
                  </a:lnTo>
                </a:path>
                <a:path w="4951730" h="3469640">
                  <a:moveTo>
                    <a:pt x="6350" y="0"/>
                  </a:moveTo>
                  <a:lnTo>
                    <a:pt x="6350" y="3469184"/>
                  </a:lnTo>
                </a:path>
                <a:path w="4951730" h="3469640">
                  <a:moveTo>
                    <a:pt x="4945264" y="0"/>
                  </a:moveTo>
                  <a:lnTo>
                    <a:pt x="4945264" y="3469184"/>
                  </a:lnTo>
                </a:path>
                <a:path w="4951730" h="3469640">
                  <a:moveTo>
                    <a:pt x="0" y="6350"/>
                  </a:moveTo>
                  <a:lnTo>
                    <a:pt x="4951614" y="6350"/>
                  </a:lnTo>
                </a:path>
                <a:path w="4951730" h="3469640">
                  <a:moveTo>
                    <a:pt x="0" y="3462834"/>
                  </a:moveTo>
                  <a:lnTo>
                    <a:pt x="4951614" y="3462834"/>
                  </a:lnTo>
                </a:path>
              </a:pathLst>
            </a:custGeom>
            <a:ln w="12700">
              <a:solidFill>
                <a:srgbClr val="9A521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59379" y="5247130"/>
              <a:ext cx="2255520" cy="150418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8035" y="5143500"/>
              <a:ext cx="2063495" cy="165201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4111" y="3340607"/>
              <a:ext cx="2311908" cy="167030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171444" y="4175759"/>
              <a:ext cx="1725168" cy="85343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682240" y="3444239"/>
              <a:ext cx="1351788" cy="1071372"/>
            </a:xfrm>
            <a:prstGeom prst="rect">
              <a:avLst/>
            </a:prstGeom>
          </p:spPr>
        </p:pic>
      </p:grpSp>
      <p:grpSp>
        <p:nvGrpSpPr>
          <p:cNvPr id="14" name="object 14"/>
          <p:cNvGrpSpPr/>
          <p:nvPr/>
        </p:nvGrpSpPr>
        <p:grpSpPr>
          <a:xfrm>
            <a:off x="5407152" y="22859"/>
            <a:ext cx="6725920" cy="6701155"/>
            <a:chOff x="5407152" y="22859"/>
            <a:chExt cx="6725920" cy="6701155"/>
          </a:xfrm>
        </p:grpSpPr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407152" y="22859"/>
              <a:ext cx="6650735" cy="670102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65392" y="512064"/>
              <a:ext cx="2135124" cy="142493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513576" y="2662427"/>
              <a:ext cx="1955292" cy="156362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92824" y="4920995"/>
              <a:ext cx="2189987" cy="1581912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8782811" y="225551"/>
              <a:ext cx="3350260" cy="2246630"/>
            </a:xfrm>
            <a:custGeom>
              <a:avLst/>
              <a:gdLst/>
              <a:ahLst/>
              <a:cxnLst/>
              <a:rect l="l" t="t" r="r" b="b"/>
              <a:pathLst>
                <a:path w="3350259" h="2246630">
                  <a:moveTo>
                    <a:pt x="3349752" y="0"/>
                  </a:moveTo>
                  <a:lnTo>
                    <a:pt x="0" y="0"/>
                  </a:lnTo>
                  <a:lnTo>
                    <a:pt x="0" y="2246376"/>
                  </a:lnTo>
                  <a:lnTo>
                    <a:pt x="3349752" y="2246376"/>
                  </a:lnTo>
                  <a:lnTo>
                    <a:pt x="33497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8862186" y="221995"/>
            <a:ext cx="313690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This</a:t>
            </a:r>
            <a:r>
              <a:rPr sz="2000" spc="-30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spc="-5" dirty="0">
                <a:solidFill>
                  <a:srgbClr val="006FC0"/>
                </a:solidFill>
                <a:latin typeface="Segoe Print"/>
                <a:cs typeface="Segoe Print"/>
              </a:rPr>
              <a:t>picture</a:t>
            </a:r>
            <a:r>
              <a:rPr sz="2000" spc="-55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shows</a:t>
            </a:r>
            <a:r>
              <a:rPr sz="2000" spc="-30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Sikhs </a:t>
            </a:r>
            <a:r>
              <a:rPr sz="2000" spc="-785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spc="-5" dirty="0">
                <a:solidFill>
                  <a:srgbClr val="006FC0"/>
                </a:solidFill>
                <a:latin typeface="Segoe Print"/>
                <a:cs typeface="Segoe Print"/>
              </a:rPr>
              <a:t>feeding people in </a:t>
            </a: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need </a:t>
            </a:r>
            <a:r>
              <a:rPr sz="2000" spc="5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at</a:t>
            </a:r>
            <a:r>
              <a:rPr sz="2000" spc="-10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the</a:t>
            </a:r>
            <a:r>
              <a:rPr sz="2000" spc="-25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spc="-5" dirty="0">
                <a:solidFill>
                  <a:srgbClr val="006FC0"/>
                </a:solidFill>
                <a:latin typeface="Segoe Print"/>
                <a:cs typeface="Segoe Print"/>
              </a:rPr>
              <a:t>Langar.</a:t>
            </a:r>
            <a:endParaRPr sz="2000">
              <a:latin typeface="Segoe Print"/>
              <a:cs typeface="Segoe Prin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862186" y="1136091"/>
            <a:ext cx="307721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It</a:t>
            </a:r>
            <a:r>
              <a:rPr sz="2000" spc="-10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spc="-5" dirty="0">
                <a:solidFill>
                  <a:srgbClr val="006FC0"/>
                </a:solidFill>
                <a:latin typeface="Segoe Print"/>
                <a:cs typeface="Segoe Print"/>
              </a:rPr>
              <a:t>is</a:t>
            </a:r>
            <a:r>
              <a:rPr sz="2000" spc="-15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spc="-5" dirty="0">
                <a:solidFill>
                  <a:srgbClr val="006FC0"/>
                </a:solidFill>
                <a:latin typeface="Segoe Print"/>
                <a:cs typeface="Segoe Print"/>
              </a:rPr>
              <a:t>important</a:t>
            </a:r>
            <a:r>
              <a:rPr sz="2000" spc="-50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to</a:t>
            </a:r>
            <a:r>
              <a:rPr sz="2000" spc="-25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spc="-5" dirty="0">
                <a:solidFill>
                  <a:srgbClr val="006FC0"/>
                </a:solidFill>
                <a:latin typeface="Segoe Print"/>
                <a:cs typeface="Segoe Print"/>
              </a:rPr>
              <a:t>share</a:t>
            </a:r>
            <a:endParaRPr sz="2000">
              <a:latin typeface="Segoe Print"/>
              <a:cs typeface="Segoe Print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862186" y="1441450"/>
            <a:ext cx="258318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006FC0"/>
                </a:solidFill>
                <a:latin typeface="Segoe Print"/>
                <a:cs typeface="Segoe Print"/>
              </a:rPr>
              <a:t>what</a:t>
            </a:r>
            <a:r>
              <a:rPr sz="2000" spc="-30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you</a:t>
            </a:r>
            <a:r>
              <a:rPr sz="2000" spc="-30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have</a:t>
            </a:r>
            <a:r>
              <a:rPr sz="2000" spc="-35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spc="-5" dirty="0">
                <a:solidFill>
                  <a:srgbClr val="006FC0"/>
                </a:solidFill>
                <a:latin typeface="Segoe Print"/>
                <a:cs typeface="Segoe Print"/>
              </a:rPr>
              <a:t>with</a:t>
            </a:r>
            <a:endParaRPr sz="2000">
              <a:latin typeface="Segoe Print"/>
              <a:cs typeface="Segoe Prin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862186" y="1746250"/>
            <a:ext cx="29997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other</a:t>
            </a:r>
            <a:r>
              <a:rPr sz="2000" spc="-40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spc="-5" dirty="0">
                <a:solidFill>
                  <a:srgbClr val="006FC0"/>
                </a:solidFill>
                <a:latin typeface="Segoe Print"/>
                <a:cs typeface="Segoe Print"/>
              </a:rPr>
              <a:t>people,</a:t>
            </a:r>
            <a:r>
              <a:rPr sz="2000" spc="-50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and</a:t>
            </a:r>
            <a:r>
              <a:rPr sz="2000" spc="-25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spc="-5" dirty="0">
                <a:solidFill>
                  <a:srgbClr val="006FC0"/>
                </a:solidFill>
                <a:latin typeface="Segoe Print"/>
                <a:cs typeface="Segoe Print"/>
              </a:rPr>
              <a:t>it’s</a:t>
            </a:r>
            <a:r>
              <a:rPr sz="2000" spc="-20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dirty="0">
                <a:solidFill>
                  <a:srgbClr val="006FC0"/>
                </a:solidFill>
                <a:latin typeface="Segoe Print"/>
                <a:cs typeface="Segoe Print"/>
              </a:rPr>
              <a:t>a</a:t>
            </a:r>
            <a:endParaRPr sz="2000">
              <a:latin typeface="Segoe Print"/>
              <a:cs typeface="Segoe Print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862186" y="2051050"/>
            <a:ext cx="2772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006FC0"/>
                </a:solidFill>
                <a:latin typeface="Segoe Print"/>
                <a:cs typeface="Segoe Print"/>
              </a:rPr>
              <a:t>regular</a:t>
            </a:r>
            <a:r>
              <a:rPr sz="2000" spc="-40" dirty="0">
                <a:solidFill>
                  <a:srgbClr val="006FC0"/>
                </a:solidFill>
                <a:latin typeface="Segoe Print"/>
                <a:cs typeface="Segoe Print"/>
              </a:rPr>
              <a:t> </a:t>
            </a:r>
            <a:r>
              <a:rPr sz="2000" spc="-5" dirty="0">
                <a:solidFill>
                  <a:srgbClr val="006FC0"/>
                </a:solidFill>
                <a:latin typeface="Segoe Print"/>
                <a:cs typeface="Segoe Print"/>
              </a:rPr>
              <a:t>commitment.</a:t>
            </a:r>
            <a:endParaRPr sz="2000">
              <a:latin typeface="Segoe Print"/>
              <a:cs typeface="Segoe Prin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0142" y="891539"/>
            <a:ext cx="6931659" cy="2519680"/>
            <a:chOff x="120142" y="891539"/>
            <a:chExt cx="6931659" cy="2519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21351" y="891539"/>
              <a:ext cx="2330196" cy="208635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26492" y="957071"/>
              <a:ext cx="5322570" cy="2447925"/>
            </a:xfrm>
            <a:custGeom>
              <a:avLst/>
              <a:gdLst/>
              <a:ahLst/>
              <a:cxnLst/>
              <a:rect l="l" t="t" r="r" b="b"/>
              <a:pathLst>
                <a:path w="5322570" h="2447925">
                  <a:moveTo>
                    <a:pt x="4296664" y="0"/>
                  </a:moveTo>
                  <a:lnTo>
                    <a:pt x="407936" y="0"/>
                  </a:lnTo>
                  <a:lnTo>
                    <a:pt x="360362" y="2744"/>
                  </a:lnTo>
                  <a:lnTo>
                    <a:pt x="314400" y="10773"/>
                  </a:lnTo>
                  <a:lnTo>
                    <a:pt x="270356" y="23780"/>
                  </a:lnTo>
                  <a:lnTo>
                    <a:pt x="228536" y="41460"/>
                  </a:lnTo>
                  <a:lnTo>
                    <a:pt x="189246" y="63506"/>
                  </a:lnTo>
                  <a:lnTo>
                    <a:pt x="152792" y="89613"/>
                  </a:lnTo>
                  <a:lnTo>
                    <a:pt x="119481" y="119475"/>
                  </a:lnTo>
                  <a:lnTo>
                    <a:pt x="89618" y="152785"/>
                  </a:lnTo>
                  <a:lnTo>
                    <a:pt x="63510" y="189237"/>
                  </a:lnTo>
                  <a:lnTo>
                    <a:pt x="41463" y="228525"/>
                  </a:lnTo>
                  <a:lnTo>
                    <a:pt x="23782" y="270344"/>
                  </a:lnTo>
                  <a:lnTo>
                    <a:pt x="10773" y="314388"/>
                  </a:lnTo>
                  <a:lnTo>
                    <a:pt x="2744" y="360350"/>
                  </a:lnTo>
                  <a:lnTo>
                    <a:pt x="0" y="407924"/>
                  </a:lnTo>
                  <a:lnTo>
                    <a:pt x="0" y="2039619"/>
                  </a:lnTo>
                  <a:lnTo>
                    <a:pt x="2744" y="2087193"/>
                  </a:lnTo>
                  <a:lnTo>
                    <a:pt x="10773" y="2133155"/>
                  </a:lnTo>
                  <a:lnTo>
                    <a:pt x="23782" y="2177199"/>
                  </a:lnTo>
                  <a:lnTo>
                    <a:pt x="41463" y="2219018"/>
                  </a:lnTo>
                  <a:lnTo>
                    <a:pt x="63510" y="2258306"/>
                  </a:lnTo>
                  <a:lnTo>
                    <a:pt x="89618" y="2294758"/>
                  </a:lnTo>
                  <a:lnTo>
                    <a:pt x="119481" y="2328068"/>
                  </a:lnTo>
                  <a:lnTo>
                    <a:pt x="152792" y="2357930"/>
                  </a:lnTo>
                  <a:lnTo>
                    <a:pt x="189246" y="2384037"/>
                  </a:lnTo>
                  <a:lnTo>
                    <a:pt x="228536" y="2406083"/>
                  </a:lnTo>
                  <a:lnTo>
                    <a:pt x="270356" y="2423763"/>
                  </a:lnTo>
                  <a:lnTo>
                    <a:pt x="314400" y="2436770"/>
                  </a:lnTo>
                  <a:lnTo>
                    <a:pt x="360362" y="2444799"/>
                  </a:lnTo>
                  <a:lnTo>
                    <a:pt x="407936" y="2447543"/>
                  </a:lnTo>
                  <a:lnTo>
                    <a:pt x="4296664" y="2447543"/>
                  </a:lnTo>
                  <a:lnTo>
                    <a:pt x="4344237" y="2444799"/>
                  </a:lnTo>
                  <a:lnTo>
                    <a:pt x="4390199" y="2436770"/>
                  </a:lnTo>
                  <a:lnTo>
                    <a:pt x="4434243" y="2423763"/>
                  </a:lnTo>
                  <a:lnTo>
                    <a:pt x="4476062" y="2406083"/>
                  </a:lnTo>
                  <a:lnTo>
                    <a:pt x="4515350" y="2384037"/>
                  </a:lnTo>
                  <a:lnTo>
                    <a:pt x="4551802" y="2357930"/>
                  </a:lnTo>
                  <a:lnTo>
                    <a:pt x="4585112" y="2328068"/>
                  </a:lnTo>
                  <a:lnTo>
                    <a:pt x="4614974" y="2294758"/>
                  </a:lnTo>
                  <a:lnTo>
                    <a:pt x="4641081" y="2258306"/>
                  </a:lnTo>
                  <a:lnTo>
                    <a:pt x="4663127" y="2219018"/>
                  </a:lnTo>
                  <a:lnTo>
                    <a:pt x="4680807" y="2177199"/>
                  </a:lnTo>
                  <a:lnTo>
                    <a:pt x="4693814" y="2133155"/>
                  </a:lnTo>
                  <a:lnTo>
                    <a:pt x="4701843" y="2087193"/>
                  </a:lnTo>
                  <a:lnTo>
                    <a:pt x="4704588" y="2039619"/>
                  </a:lnTo>
                  <a:lnTo>
                    <a:pt x="5223469" y="1427733"/>
                  </a:lnTo>
                  <a:lnTo>
                    <a:pt x="4704588" y="1427733"/>
                  </a:lnTo>
                  <a:lnTo>
                    <a:pt x="4704588" y="407924"/>
                  </a:lnTo>
                  <a:lnTo>
                    <a:pt x="4701843" y="360350"/>
                  </a:lnTo>
                  <a:lnTo>
                    <a:pt x="4693814" y="314388"/>
                  </a:lnTo>
                  <a:lnTo>
                    <a:pt x="4680807" y="270344"/>
                  </a:lnTo>
                  <a:lnTo>
                    <a:pt x="4663127" y="228525"/>
                  </a:lnTo>
                  <a:lnTo>
                    <a:pt x="4641081" y="189237"/>
                  </a:lnTo>
                  <a:lnTo>
                    <a:pt x="4614974" y="152785"/>
                  </a:lnTo>
                  <a:lnTo>
                    <a:pt x="4585112" y="119475"/>
                  </a:lnTo>
                  <a:lnTo>
                    <a:pt x="4551802" y="89613"/>
                  </a:lnTo>
                  <a:lnTo>
                    <a:pt x="4515350" y="63506"/>
                  </a:lnTo>
                  <a:lnTo>
                    <a:pt x="4476062" y="41460"/>
                  </a:lnTo>
                  <a:lnTo>
                    <a:pt x="4434243" y="23780"/>
                  </a:lnTo>
                  <a:lnTo>
                    <a:pt x="4390199" y="10773"/>
                  </a:lnTo>
                  <a:lnTo>
                    <a:pt x="4344237" y="2744"/>
                  </a:lnTo>
                  <a:lnTo>
                    <a:pt x="4296664" y="0"/>
                  </a:lnTo>
                  <a:close/>
                </a:path>
                <a:path w="5322570" h="2447925">
                  <a:moveTo>
                    <a:pt x="5322443" y="1311020"/>
                  </a:moveTo>
                  <a:lnTo>
                    <a:pt x="4704588" y="1427733"/>
                  </a:lnTo>
                  <a:lnTo>
                    <a:pt x="5223469" y="1427733"/>
                  </a:lnTo>
                  <a:lnTo>
                    <a:pt x="5322443" y="131102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6492" y="957071"/>
              <a:ext cx="5322570" cy="2447925"/>
            </a:xfrm>
            <a:custGeom>
              <a:avLst/>
              <a:gdLst/>
              <a:ahLst/>
              <a:cxnLst/>
              <a:rect l="l" t="t" r="r" b="b"/>
              <a:pathLst>
                <a:path w="5322570" h="2447925">
                  <a:moveTo>
                    <a:pt x="0" y="407924"/>
                  </a:moveTo>
                  <a:lnTo>
                    <a:pt x="2744" y="360350"/>
                  </a:lnTo>
                  <a:lnTo>
                    <a:pt x="10773" y="314388"/>
                  </a:lnTo>
                  <a:lnTo>
                    <a:pt x="23782" y="270344"/>
                  </a:lnTo>
                  <a:lnTo>
                    <a:pt x="41463" y="228525"/>
                  </a:lnTo>
                  <a:lnTo>
                    <a:pt x="63510" y="189237"/>
                  </a:lnTo>
                  <a:lnTo>
                    <a:pt x="89618" y="152785"/>
                  </a:lnTo>
                  <a:lnTo>
                    <a:pt x="119481" y="119475"/>
                  </a:lnTo>
                  <a:lnTo>
                    <a:pt x="152792" y="89613"/>
                  </a:lnTo>
                  <a:lnTo>
                    <a:pt x="189246" y="63506"/>
                  </a:lnTo>
                  <a:lnTo>
                    <a:pt x="228536" y="41460"/>
                  </a:lnTo>
                  <a:lnTo>
                    <a:pt x="270356" y="23780"/>
                  </a:lnTo>
                  <a:lnTo>
                    <a:pt x="314400" y="10773"/>
                  </a:lnTo>
                  <a:lnTo>
                    <a:pt x="360362" y="2744"/>
                  </a:lnTo>
                  <a:lnTo>
                    <a:pt x="407936" y="0"/>
                  </a:lnTo>
                  <a:lnTo>
                    <a:pt x="2744343" y="0"/>
                  </a:lnTo>
                  <a:lnTo>
                    <a:pt x="3920490" y="0"/>
                  </a:lnTo>
                  <a:lnTo>
                    <a:pt x="4296664" y="0"/>
                  </a:lnTo>
                  <a:lnTo>
                    <a:pt x="4344237" y="2744"/>
                  </a:lnTo>
                  <a:lnTo>
                    <a:pt x="4390199" y="10773"/>
                  </a:lnTo>
                  <a:lnTo>
                    <a:pt x="4434243" y="23780"/>
                  </a:lnTo>
                  <a:lnTo>
                    <a:pt x="4476062" y="41460"/>
                  </a:lnTo>
                  <a:lnTo>
                    <a:pt x="4515350" y="63506"/>
                  </a:lnTo>
                  <a:lnTo>
                    <a:pt x="4551802" y="89613"/>
                  </a:lnTo>
                  <a:lnTo>
                    <a:pt x="4585112" y="119475"/>
                  </a:lnTo>
                  <a:lnTo>
                    <a:pt x="4614974" y="152785"/>
                  </a:lnTo>
                  <a:lnTo>
                    <a:pt x="4641081" y="189237"/>
                  </a:lnTo>
                  <a:lnTo>
                    <a:pt x="4663127" y="228525"/>
                  </a:lnTo>
                  <a:lnTo>
                    <a:pt x="4680807" y="270344"/>
                  </a:lnTo>
                  <a:lnTo>
                    <a:pt x="4693814" y="314388"/>
                  </a:lnTo>
                  <a:lnTo>
                    <a:pt x="4701843" y="360350"/>
                  </a:lnTo>
                  <a:lnTo>
                    <a:pt x="4704588" y="407924"/>
                  </a:lnTo>
                  <a:lnTo>
                    <a:pt x="4704588" y="1427733"/>
                  </a:lnTo>
                  <a:lnTo>
                    <a:pt x="5322443" y="1311020"/>
                  </a:lnTo>
                  <a:lnTo>
                    <a:pt x="4704588" y="2039619"/>
                  </a:lnTo>
                  <a:lnTo>
                    <a:pt x="4701843" y="2087193"/>
                  </a:lnTo>
                  <a:lnTo>
                    <a:pt x="4693814" y="2133155"/>
                  </a:lnTo>
                  <a:lnTo>
                    <a:pt x="4680807" y="2177199"/>
                  </a:lnTo>
                  <a:lnTo>
                    <a:pt x="4663127" y="2219018"/>
                  </a:lnTo>
                  <a:lnTo>
                    <a:pt x="4641081" y="2258306"/>
                  </a:lnTo>
                  <a:lnTo>
                    <a:pt x="4614974" y="2294758"/>
                  </a:lnTo>
                  <a:lnTo>
                    <a:pt x="4585112" y="2328068"/>
                  </a:lnTo>
                  <a:lnTo>
                    <a:pt x="4551802" y="2357930"/>
                  </a:lnTo>
                  <a:lnTo>
                    <a:pt x="4515350" y="2384037"/>
                  </a:lnTo>
                  <a:lnTo>
                    <a:pt x="4476062" y="2406083"/>
                  </a:lnTo>
                  <a:lnTo>
                    <a:pt x="4434243" y="2423763"/>
                  </a:lnTo>
                  <a:lnTo>
                    <a:pt x="4390199" y="2436770"/>
                  </a:lnTo>
                  <a:lnTo>
                    <a:pt x="4344237" y="2444799"/>
                  </a:lnTo>
                  <a:lnTo>
                    <a:pt x="4296664" y="2447543"/>
                  </a:lnTo>
                  <a:lnTo>
                    <a:pt x="3920490" y="2447543"/>
                  </a:lnTo>
                  <a:lnTo>
                    <a:pt x="2744343" y="2447543"/>
                  </a:lnTo>
                  <a:lnTo>
                    <a:pt x="407936" y="2447543"/>
                  </a:lnTo>
                  <a:lnTo>
                    <a:pt x="360362" y="2444799"/>
                  </a:lnTo>
                  <a:lnTo>
                    <a:pt x="314400" y="2436770"/>
                  </a:lnTo>
                  <a:lnTo>
                    <a:pt x="270356" y="2423763"/>
                  </a:lnTo>
                  <a:lnTo>
                    <a:pt x="228536" y="2406083"/>
                  </a:lnTo>
                  <a:lnTo>
                    <a:pt x="189246" y="2384037"/>
                  </a:lnTo>
                  <a:lnTo>
                    <a:pt x="152792" y="2357930"/>
                  </a:lnTo>
                  <a:lnTo>
                    <a:pt x="119481" y="2328068"/>
                  </a:lnTo>
                  <a:lnTo>
                    <a:pt x="89618" y="2294758"/>
                  </a:lnTo>
                  <a:lnTo>
                    <a:pt x="63510" y="2258306"/>
                  </a:lnTo>
                  <a:lnTo>
                    <a:pt x="41463" y="2219018"/>
                  </a:lnTo>
                  <a:lnTo>
                    <a:pt x="23782" y="2177199"/>
                  </a:lnTo>
                  <a:lnTo>
                    <a:pt x="10773" y="2133155"/>
                  </a:lnTo>
                  <a:lnTo>
                    <a:pt x="2744" y="2087193"/>
                  </a:lnTo>
                  <a:lnTo>
                    <a:pt x="0" y="2039619"/>
                  </a:lnTo>
                  <a:lnTo>
                    <a:pt x="0" y="1427733"/>
                  </a:lnTo>
                  <a:lnTo>
                    <a:pt x="0" y="407924"/>
                  </a:lnTo>
                  <a:close/>
                </a:path>
              </a:pathLst>
            </a:custGeom>
            <a:ln w="12192">
              <a:solidFill>
                <a:srgbClr val="B3550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19811" y="1007490"/>
            <a:ext cx="41160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FFFFFF"/>
                </a:solidFill>
                <a:latin typeface="Segoe Print"/>
                <a:cs typeface="Segoe Print"/>
              </a:rPr>
              <a:t>Why</a:t>
            </a:r>
            <a:r>
              <a:rPr sz="3600" spc="-3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do</a:t>
            </a:r>
            <a:r>
              <a:rPr sz="3600" spc="-3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3600" spc="-5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endParaRPr sz="3600">
              <a:latin typeface="Segoe Print"/>
              <a:cs typeface="Segoe Prin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79475" y="1556130"/>
            <a:ext cx="33953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so</a:t>
            </a:r>
            <a:r>
              <a:rPr sz="3600" spc="-4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dirty="0">
                <a:solidFill>
                  <a:srgbClr val="FFFFFF"/>
                </a:solidFill>
                <a:latin typeface="Segoe Print"/>
                <a:cs typeface="Segoe Print"/>
              </a:rPr>
              <a:t>much</a:t>
            </a:r>
            <a:r>
              <a:rPr sz="36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endParaRPr sz="3600">
              <a:latin typeface="Segoe Print"/>
              <a:cs typeface="Segoe Prin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68044" y="2105025"/>
            <a:ext cx="22205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02995" algn="l"/>
              </a:tabLst>
            </a:pP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int</a:t>
            </a:r>
            <a:r>
              <a:rPr sz="3600" dirty="0">
                <a:solidFill>
                  <a:srgbClr val="FFFFFF"/>
                </a:solidFill>
                <a:latin typeface="Segoe Print"/>
                <a:cs typeface="Segoe Print"/>
              </a:rPr>
              <a:t>o	their</a:t>
            </a:r>
            <a:endParaRPr sz="3600">
              <a:latin typeface="Segoe Print"/>
              <a:cs typeface="Segoe Prin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02155" y="2653665"/>
            <a:ext cx="195198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religion?</a:t>
            </a:r>
            <a:endParaRPr sz="3600">
              <a:latin typeface="Segoe Print"/>
              <a:cs typeface="Segoe Prin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0" y="60960"/>
            <a:ext cx="12190095" cy="3374390"/>
            <a:chOff x="0" y="60960"/>
            <a:chExt cx="12190095" cy="3374390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70119" y="188976"/>
              <a:ext cx="2593085" cy="66979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60849" y="179323"/>
              <a:ext cx="2570733" cy="64731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60960"/>
              <a:ext cx="690371" cy="83058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919460" y="62484"/>
              <a:ext cx="1270253" cy="1722882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6062471" y="981456"/>
              <a:ext cx="6003290" cy="2447925"/>
            </a:xfrm>
            <a:custGeom>
              <a:avLst/>
              <a:gdLst/>
              <a:ahLst/>
              <a:cxnLst/>
              <a:rect l="l" t="t" r="r" b="b"/>
              <a:pathLst>
                <a:path w="6003290" h="2447925">
                  <a:moveTo>
                    <a:pt x="0" y="1240155"/>
                  </a:moveTo>
                  <a:lnTo>
                    <a:pt x="1114044" y="2039620"/>
                  </a:lnTo>
                  <a:lnTo>
                    <a:pt x="1116788" y="2087193"/>
                  </a:lnTo>
                  <a:lnTo>
                    <a:pt x="1124817" y="2133155"/>
                  </a:lnTo>
                  <a:lnTo>
                    <a:pt x="1137824" y="2177199"/>
                  </a:lnTo>
                  <a:lnTo>
                    <a:pt x="1155504" y="2219018"/>
                  </a:lnTo>
                  <a:lnTo>
                    <a:pt x="1177550" y="2258306"/>
                  </a:lnTo>
                  <a:lnTo>
                    <a:pt x="1203657" y="2294758"/>
                  </a:lnTo>
                  <a:lnTo>
                    <a:pt x="1233519" y="2328068"/>
                  </a:lnTo>
                  <a:lnTo>
                    <a:pt x="1266829" y="2357930"/>
                  </a:lnTo>
                  <a:lnTo>
                    <a:pt x="1303281" y="2384037"/>
                  </a:lnTo>
                  <a:lnTo>
                    <a:pt x="1342569" y="2406083"/>
                  </a:lnTo>
                  <a:lnTo>
                    <a:pt x="1384388" y="2423763"/>
                  </a:lnTo>
                  <a:lnTo>
                    <a:pt x="1428432" y="2436770"/>
                  </a:lnTo>
                  <a:lnTo>
                    <a:pt x="1474394" y="2444799"/>
                  </a:lnTo>
                  <a:lnTo>
                    <a:pt x="1521968" y="2447544"/>
                  </a:lnTo>
                  <a:lnTo>
                    <a:pt x="5595111" y="2447544"/>
                  </a:lnTo>
                  <a:lnTo>
                    <a:pt x="5642685" y="2444799"/>
                  </a:lnTo>
                  <a:lnTo>
                    <a:pt x="5688647" y="2436770"/>
                  </a:lnTo>
                  <a:lnTo>
                    <a:pt x="5732691" y="2423763"/>
                  </a:lnTo>
                  <a:lnTo>
                    <a:pt x="5774510" y="2406083"/>
                  </a:lnTo>
                  <a:lnTo>
                    <a:pt x="5813798" y="2384037"/>
                  </a:lnTo>
                  <a:lnTo>
                    <a:pt x="5850250" y="2357930"/>
                  </a:lnTo>
                  <a:lnTo>
                    <a:pt x="5883560" y="2328068"/>
                  </a:lnTo>
                  <a:lnTo>
                    <a:pt x="5913422" y="2294758"/>
                  </a:lnTo>
                  <a:lnTo>
                    <a:pt x="5939529" y="2258306"/>
                  </a:lnTo>
                  <a:lnTo>
                    <a:pt x="5961575" y="2219018"/>
                  </a:lnTo>
                  <a:lnTo>
                    <a:pt x="5979255" y="2177199"/>
                  </a:lnTo>
                  <a:lnTo>
                    <a:pt x="5992262" y="2133155"/>
                  </a:lnTo>
                  <a:lnTo>
                    <a:pt x="6000291" y="2087193"/>
                  </a:lnTo>
                  <a:lnTo>
                    <a:pt x="6003035" y="2039620"/>
                  </a:lnTo>
                  <a:lnTo>
                    <a:pt x="6003035" y="1427734"/>
                  </a:lnTo>
                  <a:lnTo>
                    <a:pt x="1114044" y="1427734"/>
                  </a:lnTo>
                  <a:lnTo>
                    <a:pt x="0" y="1240155"/>
                  </a:lnTo>
                  <a:close/>
                </a:path>
                <a:path w="6003290" h="2447925">
                  <a:moveTo>
                    <a:pt x="5595111" y="0"/>
                  </a:moveTo>
                  <a:lnTo>
                    <a:pt x="1521968" y="0"/>
                  </a:lnTo>
                  <a:lnTo>
                    <a:pt x="1474394" y="2744"/>
                  </a:lnTo>
                  <a:lnTo>
                    <a:pt x="1428432" y="10773"/>
                  </a:lnTo>
                  <a:lnTo>
                    <a:pt x="1384388" y="23780"/>
                  </a:lnTo>
                  <a:lnTo>
                    <a:pt x="1342569" y="41460"/>
                  </a:lnTo>
                  <a:lnTo>
                    <a:pt x="1303281" y="63506"/>
                  </a:lnTo>
                  <a:lnTo>
                    <a:pt x="1266829" y="89613"/>
                  </a:lnTo>
                  <a:lnTo>
                    <a:pt x="1233519" y="119475"/>
                  </a:lnTo>
                  <a:lnTo>
                    <a:pt x="1203657" y="152785"/>
                  </a:lnTo>
                  <a:lnTo>
                    <a:pt x="1177550" y="189237"/>
                  </a:lnTo>
                  <a:lnTo>
                    <a:pt x="1155504" y="228525"/>
                  </a:lnTo>
                  <a:lnTo>
                    <a:pt x="1137824" y="270344"/>
                  </a:lnTo>
                  <a:lnTo>
                    <a:pt x="1124817" y="314388"/>
                  </a:lnTo>
                  <a:lnTo>
                    <a:pt x="1116788" y="360350"/>
                  </a:lnTo>
                  <a:lnTo>
                    <a:pt x="1114044" y="407924"/>
                  </a:lnTo>
                  <a:lnTo>
                    <a:pt x="1114044" y="1427734"/>
                  </a:lnTo>
                  <a:lnTo>
                    <a:pt x="6003035" y="1427734"/>
                  </a:lnTo>
                  <a:lnTo>
                    <a:pt x="6003035" y="407924"/>
                  </a:lnTo>
                  <a:lnTo>
                    <a:pt x="6000291" y="360350"/>
                  </a:lnTo>
                  <a:lnTo>
                    <a:pt x="5992262" y="314388"/>
                  </a:lnTo>
                  <a:lnTo>
                    <a:pt x="5979255" y="270344"/>
                  </a:lnTo>
                  <a:lnTo>
                    <a:pt x="5961575" y="228525"/>
                  </a:lnTo>
                  <a:lnTo>
                    <a:pt x="5939529" y="189237"/>
                  </a:lnTo>
                  <a:lnTo>
                    <a:pt x="5913422" y="152785"/>
                  </a:lnTo>
                  <a:lnTo>
                    <a:pt x="5883560" y="119475"/>
                  </a:lnTo>
                  <a:lnTo>
                    <a:pt x="5850250" y="89613"/>
                  </a:lnTo>
                  <a:lnTo>
                    <a:pt x="5813798" y="63506"/>
                  </a:lnTo>
                  <a:lnTo>
                    <a:pt x="5774510" y="41460"/>
                  </a:lnTo>
                  <a:lnTo>
                    <a:pt x="5732691" y="23780"/>
                  </a:lnTo>
                  <a:lnTo>
                    <a:pt x="5688647" y="10773"/>
                  </a:lnTo>
                  <a:lnTo>
                    <a:pt x="5642685" y="2744"/>
                  </a:lnTo>
                  <a:lnTo>
                    <a:pt x="559511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062471" y="981456"/>
              <a:ext cx="6003290" cy="2447925"/>
            </a:xfrm>
            <a:custGeom>
              <a:avLst/>
              <a:gdLst/>
              <a:ahLst/>
              <a:cxnLst/>
              <a:rect l="l" t="t" r="r" b="b"/>
              <a:pathLst>
                <a:path w="6003290" h="2447925">
                  <a:moveTo>
                    <a:pt x="1114044" y="407924"/>
                  </a:moveTo>
                  <a:lnTo>
                    <a:pt x="1116788" y="360350"/>
                  </a:lnTo>
                  <a:lnTo>
                    <a:pt x="1124817" y="314388"/>
                  </a:lnTo>
                  <a:lnTo>
                    <a:pt x="1137824" y="270344"/>
                  </a:lnTo>
                  <a:lnTo>
                    <a:pt x="1155504" y="228525"/>
                  </a:lnTo>
                  <a:lnTo>
                    <a:pt x="1177550" y="189237"/>
                  </a:lnTo>
                  <a:lnTo>
                    <a:pt x="1203657" y="152785"/>
                  </a:lnTo>
                  <a:lnTo>
                    <a:pt x="1233519" y="119475"/>
                  </a:lnTo>
                  <a:lnTo>
                    <a:pt x="1266829" y="89613"/>
                  </a:lnTo>
                  <a:lnTo>
                    <a:pt x="1303281" y="63506"/>
                  </a:lnTo>
                  <a:lnTo>
                    <a:pt x="1342569" y="41460"/>
                  </a:lnTo>
                  <a:lnTo>
                    <a:pt x="1384388" y="23780"/>
                  </a:lnTo>
                  <a:lnTo>
                    <a:pt x="1428432" y="10773"/>
                  </a:lnTo>
                  <a:lnTo>
                    <a:pt x="1474394" y="2744"/>
                  </a:lnTo>
                  <a:lnTo>
                    <a:pt x="1521968" y="0"/>
                  </a:lnTo>
                  <a:lnTo>
                    <a:pt x="1928876" y="0"/>
                  </a:lnTo>
                  <a:lnTo>
                    <a:pt x="3151124" y="0"/>
                  </a:lnTo>
                  <a:lnTo>
                    <a:pt x="5595111" y="0"/>
                  </a:lnTo>
                  <a:lnTo>
                    <a:pt x="5642685" y="2744"/>
                  </a:lnTo>
                  <a:lnTo>
                    <a:pt x="5688647" y="10773"/>
                  </a:lnTo>
                  <a:lnTo>
                    <a:pt x="5732691" y="23780"/>
                  </a:lnTo>
                  <a:lnTo>
                    <a:pt x="5774510" y="41460"/>
                  </a:lnTo>
                  <a:lnTo>
                    <a:pt x="5813798" y="63506"/>
                  </a:lnTo>
                  <a:lnTo>
                    <a:pt x="5850250" y="89613"/>
                  </a:lnTo>
                  <a:lnTo>
                    <a:pt x="5883560" y="119475"/>
                  </a:lnTo>
                  <a:lnTo>
                    <a:pt x="5913422" y="152785"/>
                  </a:lnTo>
                  <a:lnTo>
                    <a:pt x="5939529" y="189237"/>
                  </a:lnTo>
                  <a:lnTo>
                    <a:pt x="5961575" y="228525"/>
                  </a:lnTo>
                  <a:lnTo>
                    <a:pt x="5979255" y="270344"/>
                  </a:lnTo>
                  <a:lnTo>
                    <a:pt x="5992262" y="314388"/>
                  </a:lnTo>
                  <a:lnTo>
                    <a:pt x="6000291" y="360350"/>
                  </a:lnTo>
                  <a:lnTo>
                    <a:pt x="6003035" y="407924"/>
                  </a:lnTo>
                  <a:lnTo>
                    <a:pt x="6003035" y="1427734"/>
                  </a:lnTo>
                  <a:lnTo>
                    <a:pt x="6003035" y="2039620"/>
                  </a:lnTo>
                  <a:lnTo>
                    <a:pt x="6000291" y="2087193"/>
                  </a:lnTo>
                  <a:lnTo>
                    <a:pt x="5992262" y="2133155"/>
                  </a:lnTo>
                  <a:lnTo>
                    <a:pt x="5979255" y="2177199"/>
                  </a:lnTo>
                  <a:lnTo>
                    <a:pt x="5961575" y="2219018"/>
                  </a:lnTo>
                  <a:lnTo>
                    <a:pt x="5939529" y="2258306"/>
                  </a:lnTo>
                  <a:lnTo>
                    <a:pt x="5913422" y="2294758"/>
                  </a:lnTo>
                  <a:lnTo>
                    <a:pt x="5883560" y="2328068"/>
                  </a:lnTo>
                  <a:lnTo>
                    <a:pt x="5850250" y="2357930"/>
                  </a:lnTo>
                  <a:lnTo>
                    <a:pt x="5813798" y="2384037"/>
                  </a:lnTo>
                  <a:lnTo>
                    <a:pt x="5774510" y="2406083"/>
                  </a:lnTo>
                  <a:lnTo>
                    <a:pt x="5732691" y="2423763"/>
                  </a:lnTo>
                  <a:lnTo>
                    <a:pt x="5688647" y="2436770"/>
                  </a:lnTo>
                  <a:lnTo>
                    <a:pt x="5642685" y="2444799"/>
                  </a:lnTo>
                  <a:lnTo>
                    <a:pt x="5595111" y="2447544"/>
                  </a:lnTo>
                  <a:lnTo>
                    <a:pt x="3151124" y="2447544"/>
                  </a:lnTo>
                  <a:lnTo>
                    <a:pt x="1928876" y="2447544"/>
                  </a:lnTo>
                  <a:lnTo>
                    <a:pt x="1521968" y="2447544"/>
                  </a:lnTo>
                  <a:lnTo>
                    <a:pt x="1474394" y="2444799"/>
                  </a:lnTo>
                  <a:lnTo>
                    <a:pt x="1428432" y="2436770"/>
                  </a:lnTo>
                  <a:lnTo>
                    <a:pt x="1384388" y="2423763"/>
                  </a:lnTo>
                  <a:lnTo>
                    <a:pt x="1342569" y="2406083"/>
                  </a:lnTo>
                  <a:lnTo>
                    <a:pt x="1303281" y="2384037"/>
                  </a:lnTo>
                  <a:lnTo>
                    <a:pt x="1266829" y="2357930"/>
                  </a:lnTo>
                  <a:lnTo>
                    <a:pt x="1233519" y="2328068"/>
                  </a:lnTo>
                  <a:lnTo>
                    <a:pt x="1203657" y="2294758"/>
                  </a:lnTo>
                  <a:lnTo>
                    <a:pt x="1177550" y="2258306"/>
                  </a:lnTo>
                  <a:lnTo>
                    <a:pt x="1155504" y="2219018"/>
                  </a:lnTo>
                  <a:lnTo>
                    <a:pt x="1137824" y="2177199"/>
                  </a:lnTo>
                  <a:lnTo>
                    <a:pt x="1124817" y="2133155"/>
                  </a:lnTo>
                  <a:lnTo>
                    <a:pt x="1116788" y="2087193"/>
                  </a:lnTo>
                  <a:lnTo>
                    <a:pt x="1114044" y="2039620"/>
                  </a:lnTo>
                  <a:lnTo>
                    <a:pt x="0" y="1240155"/>
                  </a:lnTo>
                  <a:lnTo>
                    <a:pt x="1114044" y="1427734"/>
                  </a:lnTo>
                  <a:lnTo>
                    <a:pt x="1114044" y="407924"/>
                  </a:lnTo>
                  <a:close/>
                </a:path>
              </a:pathLst>
            </a:custGeom>
            <a:ln w="12192">
              <a:solidFill>
                <a:srgbClr val="B3550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7668894" y="1031570"/>
            <a:ext cx="390588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36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it</a:t>
            </a:r>
            <a:r>
              <a:rPr sz="3600" spc="-3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36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36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not</a:t>
            </a:r>
            <a:endParaRPr sz="3600">
              <a:latin typeface="Segoe Print"/>
              <a:cs typeface="Segoe Prin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719186" y="1580769"/>
            <a:ext cx="38036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3600" spc="-3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3600" spc="-6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r>
              <a:rPr sz="3600" spc="-3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endParaRPr sz="3600">
              <a:latin typeface="Segoe Print"/>
              <a:cs typeface="Segoe Print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729855" y="2129409"/>
            <a:ext cx="378015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same</a:t>
            </a:r>
            <a:r>
              <a:rPr sz="3600" spc="-5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amount</a:t>
            </a:r>
            <a:r>
              <a:rPr sz="36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of</a:t>
            </a:r>
            <a:endParaRPr sz="3600">
              <a:latin typeface="Segoe Print"/>
              <a:cs typeface="Segoe Prin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539098" y="2677744"/>
            <a:ext cx="216408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3600" spc="-8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3600">
              <a:latin typeface="Segoe Print"/>
              <a:cs typeface="Segoe Print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92A8FD5-C113-4825-BB14-599D9041F572}"/>
              </a:ext>
            </a:extLst>
          </p:cNvPr>
          <p:cNvPicPr/>
          <p:nvPr/>
        </p:nvPicPr>
        <p:blipFill rotWithShape="1">
          <a:blip r:embed="rId7"/>
          <a:srcRect l="5129" t="13506" r="78535" b="55419"/>
          <a:stretch/>
        </p:blipFill>
        <p:spPr bwMode="auto">
          <a:xfrm>
            <a:off x="11082527" y="9688"/>
            <a:ext cx="1055163" cy="99780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45620" y="-6350"/>
          <a:ext cx="11973559" cy="2712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933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33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33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933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12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9A5215"/>
                      </a:solidFill>
                      <a:prstDash val="solid"/>
                    </a:lnL>
                    <a:lnR w="12700">
                      <a:solidFill>
                        <a:srgbClr val="9A5215"/>
                      </a:solidFill>
                      <a:prstDash val="solid"/>
                    </a:lnR>
                    <a:lnT w="12700">
                      <a:solidFill>
                        <a:srgbClr val="9A5215"/>
                      </a:solidFill>
                      <a:prstDash val="solid"/>
                    </a:lnT>
                    <a:lnB w="12700">
                      <a:solidFill>
                        <a:srgbClr val="9A521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9A5215"/>
                      </a:solidFill>
                      <a:prstDash val="solid"/>
                    </a:lnL>
                    <a:lnR w="12700">
                      <a:solidFill>
                        <a:srgbClr val="9A5215"/>
                      </a:solidFill>
                      <a:prstDash val="solid"/>
                    </a:lnR>
                    <a:lnT w="12700">
                      <a:solidFill>
                        <a:srgbClr val="9A5215"/>
                      </a:solidFill>
                      <a:prstDash val="solid"/>
                    </a:lnT>
                    <a:lnB w="12700">
                      <a:solidFill>
                        <a:srgbClr val="9A521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9A5215"/>
                      </a:solidFill>
                      <a:prstDash val="solid"/>
                    </a:lnL>
                    <a:lnR w="12700">
                      <a:solidFill>
                        <a:srgbClr val="9A5215"/>
                      </a:solidFill>
                      <a:prstDash val="solid"/>
                    </a:lnR>
                    <a:lnT w="12700">
                      <a:solidFill>
                        <a:srgbClr val="9A5215"/>
                      </a:solidFill>
                      <a:prstDash val="solid"/>
                    </a:lnT>
                    <a:lnB w="12700">
                      <a:solidFill>
                        <a:srgbClr val="9A521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9A5215"/>
                      </a:solidFill>
                      <a:prstDash val="solid"/>
                    </a:lnL>
                    <a:lnR w="12700">
                      <a:solidFill>
                        <a:srgbClr val="9A5215"/>
                      </a:solidFill>
                      <a:prstDash val="solid"/>
                    </a:lnR>
                    <a:lnT w="12700">
                      <a:solidFill>
                        <a:srgbClr val="9A5215"/>
                      </a:solidFill>
                      <a:prstDash val="solid"/>
                    </a:lnT>
                    <a:lnB w="12700">
                      <a:solidFill>
                        <a:srgbClr val="9A521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45535" y="518159"/>
            <a:ext cx="2830067" cy="188823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6888" y="355091"/>
            <a:ext cx="2590800" cy="207263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96000" y="310895"/>
            <a:ext cx="2901696" cy="2095500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9118092" y="102107"/>
            <a:ext cx="2786380" cy="2502535"/>
            <a:chOff x="9118092" y="102107"/>
            <a:chExt cx="2786380" cy="2502535"/>
          </a:xfrm>
        </p:grpSpPr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171432" y="1252727"/>
              <a:ext cx="2732531" cy="135178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18092" y="102107"/>
              <a:ext cx="1705355" cy="1351788"/>
            </a:xfrm>
            <a:prstGeom prst="rect">
              <a:avLst/>
            </a:prstGeom>
          </p:spPr>
        </p:pic>
      </p:grp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45620" y="3016885"/>
          <a:ext cx="11973559" cy="27127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933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33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33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933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127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9A5215"/>
                      </a:solidFill>
                      <a:prstDash val="solid"/>
                    </a:lnL>
                    <a:lnR w="12700">
                      <a:solidFill>
                        <a:srgbClr val="9A5215"/>
                      </a:solidFill>
                      <a:prstDash val="solid"/>
                    </a:lnR>
                    <a:lnT w="12700">
                      <a:solidFill>
                        <a:srgbClr val="9A5215"/>
                      </a:solidFill>
                      <a:prstDash val="solid"/>
                    </a:lnT>
                    <a:lnB w="12700">
                      <a:solidFill>
                        <a:srgbClr val="9A521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9A5215"/>
                      </a:solidFill>
                      <a:prstDash val="solid"/>
                    </a:lnL>
                    <a:lnR w="12700">
                      <a:solidFill>
                        <a:srgbClr val="9A5215"/>
                      </a:solidFill>
                      <a:prstDash val="solid"/>
                    </a:lnR>
                    <a:lnT w="12700">
                      <a:solidFill>
                        <a:srgbClr val="9A5215"/>
                      </a:solidFill>
                      <a:prstDash val="solid"/>
                    </a:lnT>
                    <a:lnB w="12700">
                      <a:solidFill>
                        <a:srgbClr val="9A521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9A5215"/>
                      </a:solidFill>
                      <a:prstDash val="solid"/>
                    </a:lnL>
                    <a:lnR w="12700">
                      <a:solidFill>
                        <a:srgbClr val="9A5215"/>
                      </a:solidFill>
                      <a:prstDash val="solid"/>
                    </a:lnR>
                    <a:lnT w="12700">
                      <a:solidFill>
                        <a:srgbClr val="9A5215"/>
                      </a:solidFill>
                      <a:prstDash val="solid"/>
                    </a:lnT>
                    <a:lnB w="12700">
                      <a:solidFill>
                        <a:srgbClr val="9A521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9A5215"/>
                      </a:solidFill>
                      <a:prstDash val="solid"/>
                    </a:lnL>
                    <a:lnR w="12700">
                      <a:solidFill>
                        <a:srgbClr val="9A5215"/>
                      </a:solidFill>
                      <a:prstDash val="solid"/>
                    </a:lnR>
                    <a:lnT w="12700">
                      <a:solidFill>
                        <a:srgbClr val="9A5215"/>
                      </a:solidFill>
                      <a:prstDash val="solid"/>
                    </a:lnT>
                    <a:lnB w="12700">
                      <a:solidFill>
                        <a:srgbClr val="9A521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45535" y="3541776"/>
            <a:ext cx="2830067" cy="1886712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6888" y="3378708"/>
            <a:ext cx="2590800" cy="207263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96000" y="3334511"/>
            <a:ext cx="2901696" cy="2093976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9118092" y="3124200"/>
            <a:ext cx="2786380" cy="2504440"/>
            <a:chOff x="9118092" y="3124200"/>
            <a:chExt cx="2786380" cy="2504440"/>
          </a:xfrm>
        </p:grpSpPr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171432" y="4276344"/>
              <a:ext cx="2732531" cy="135178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18092" y="3124200"/>
              <a:ext cx="1705355" cy="135331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56971"/>
            <a:ext cx="5755005" cy="887094"/>
            <a:chOff x="0" y="156971"/>
            <a:chExt cx="5755005" cy="88709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56971"/>
              <a:ext cx="990599" cy="88696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81964" y="156971"/>
              <a:ext cx="4872990" cy="268605"/>
            </a:xfrm>
            <a:custGeom>
              <a:avLst/>
              <a:gdLst/>
              <a:ahLst/>
              <a:cxnLst/>
              <a:rect l="l" t="t" r="r" b="b"/>
              <a:pathLst>
                <a:path w="4872990" h="268605">
                  <a:moveTo>
                    <a:pt x="4827955" y="0"/>
                  </a:moveTo>
                  <a:lnTo>
                    <a:pt x="298119" y="0"/>
                  </a:lnTo>
                  <a:lnTo>
                    <a:pt x="280719" y="3520"/>
                  </a:lnTo>
                  <a:lnTo>
                    <a:pt x="266509" y="13112"/>
                  </a:lnTo>
                  <a:lnTo>
                    <a:pt x="256928" y="27324"/>
                  </a:lnTo>
                  <a:lnTo>
                    <a:pt x="253415" y="44703"/>
                  </a:lnTo>
                  <a:lnTo>
                    <a:pt x="0" y="75183"/>
                  </a:lnTo>
                  <a:lnTo>
                    <a:pt x="253415" y="111759"/>
                  </a:lnTo>
                  <a:lnTo>
                    <a:pt x="253415" y="223519"/>
                  </a:lnTo>
                  <a:lnTo>
                    <a:pt x="256928" y="240899"/>
                  </a:lnTo>
                  <a:lnTo>
                    <a:pt x="266509" y="255111"/>
                  </a:lnTo>
                  <a:lnTo>
                    <a:pt x="280719" y="264703"/>
                  </a:lnTo>
                  <a:lnTo>
                    <a:pt x="298119" y="268224"/>
                  </a:lnTo>
                  <a:lnTo>
                    <a:pt x="4827955" y="268224"/>
                  </a:lnTo>
                  <a:lnTo>
                    <a:pt x="4845334" y="264703"/>
                  </a:lnTo>
                  <a:lnTo>
                    <a:pt x="4859547" y="255111"/>
                  </a:lnTo>
                  <a:lnTo>
                    <a:pt x="4869139" y="240899"/>
                  </a:lnTo>
                  <a:lnTo>
                    <a:pt x="4872659" y="223519"/>
                  </a:lnTo>
                  <a:lnTo>
                    <a:pt x="4872659" y="44703"/>
                  </a:lnTo>
                  <a:lnTo>
                    <a:pt x="4869139" y="27324"/>
                  </a:lnTo>
                  <a:lnTo>
                    <a:pt x="4859547" y="13112"/>
                  </a:lnTo>
                  <a:lnTo>
                    <a:pt x="4845334" y="3520"/>
                  </a:lnTo>
                  <a:lnTo>
                    <a:pt x="482795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5388" y="573023"/>
              <a:ext cx="5059680" cy="471170"/>
            </a:xfrm>
            <a:custGeom>
              <a:avLst/>
              <a:gdLst/>
              <a:ahLst/>
              <a:cxnLst/>
              <a:rect l="l" t="t" r="r" b="b"/>
              <a:pathLst>
                <a:path w="5059680" h="471169">
                  <a:moveTo>
                    <a:pt x="0" y="65659"/>
                  </a:moveTo>
                  <a:lnTo>
                    <a:pt x="551243" y="196214"/>
                  </a:lnTo>
                  <a:lnTo>
                    <a:pt x="551243" y="392429"/>
                  </a:lnTo>
                  <a:lnTo>
                    <a:pt x="557416" y="422963"/>
                  </a:lnTo>
                  <a:lnTo>
                    <a:pt x="574246" y="447913"/>
                  </a:lnTo>
                  <a:lnTo>
                    <a:pt x="599195" y="464742"/>
                  </a:lnTo>
                  <a:lnTo>
                    <a:pt x="629729" y="470915"/>
                  </a:lnTo>
                  <a:lnTo>
                    <a:pt x="4980749" y="470915"/>
                  </a:lnTo>
                  <a:lnTo>
                    <a:pt x="5011283" y="464742"/>
                  </a:lnTo>
                  <a:lnTo>
                    <a:pt x="5036232" y="447913"/>
                  </a:lnTo>
                  <a:lnTo>
                    <a:pt x="5053062" y="422963"/>
                  </a:lnTo>
                  <a:lnTo>
                    <a:pt x="5059235" y="392429"/>
                  </a:lnTo>
                  <a:lnTo>
                    <a:pt x="5059235" y="78486"/>
                  </a:lnTo>
                  <a:lnTo>
                    <a:pt x="551243" y="78486"/>
                  </a:lnTo>
                  <a:lnTo>
                    <a:pt x="0" y="65659"/>
                  </a:lnTo>
                  <a:close/>
                </a:path>
                <a:path w="5059680" h="471169">
                  <a:moveTo>
                    <a:pt x="4980749" y="0"/>
                  </a:moveTo>
                  <a:lnTo>
                    <a:pt x="629729" y="0"/>
                  </a:lnTo>
                  <a:lnTo>
                    <a:pt x="599195" y="6173"/>
                  </a:lnTo>
                  <a:lnTo>
                    <a:pt x="574246" y="23002"/>
                  </a:lnTo>
                  <a:lnTo>
                    <a:pt x="557416" y="47952"/>
                  </a:lnTo>
                  <a:lnTo>
                    <a:pt x="551243" y="78486"/>
                  </a:lnTo>
                  <a:lnTo>
                    <a:pt x="5059235" y="78486"/>
                  </a:lnTo>
                  <a:lnTo>
                    <a:pt x="5053062" y="47952"/>
                  </a:lnTo>
                  <a:lnTo>
                    <a:pt x="5036232" y="23002"/>
                  </a:lnTo>
                  <a:lnTo>
                    <a:pt x="5011283" y="6173"/>
                  </a:lnTo>
                  <a:lnTo>
                    <a:pt x="498074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135773" y="165607"/>
            <a:ext cx="4618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5655" algn="l"/>
              </a:tabLst>
            </a:pP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 </a:t>
            </a:r>
            <a:r>
              <a:rPr sz="1200" u="sng" spc="-7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a)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Why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do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Sikhs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put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much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effort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into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their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religion?	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95388" y="573023"/>
            <a:ext cx="5059680" cy="471170"/>
          </a:xfrm>
          <a:custGeom>
            <a:avLst/>
            <a:gdLst/>
            <a:ahLst/>
            <a:cxnLst/>
            <a:rect l="l" t="t" r="r" b="b"/>
            <a:pathLst>
              <a:path w="5059680" h="471169">
                <a:moveTo>
                  <a:pt x="551243" y="78486"/>
                </a:moveTo>
                <a:lnTo>
                  <a:pt x="557416" y="47952"/>
                </a:lnTo>
                <a:lnTo>
                  <a:pt x="574246" y="23002"/>
                </a:lnTo>
                <a:lnTo>
                  <a:pt x="599195" y="6173"/>
                </a:lnTo>
                <a:lnTo>
                  <a:pt x="629729" y="0"/>
                </a:lnTo>
                <a:lnTo>
                  <a:pt x="1302575" y="0"/>
                </a:lnTo>
                <a:lnTo>
                  <a:pt x="2429573" y="0"/>
                </a:lnTo>
                <a:lnTo>
                  <a:pt x="4980749" y="0"/>
                </a:lnTo>
                <a:lnTo>
                  <a:pt x="5011283" y="6173"/>
                </a:lnTo>
                <a:lnTo>
                  <a:pt x="5036232" y="23002"/>
                </a:lnTo>
                <a:lnTo>
                  <a:pt x="5053062" y="47952"/>
                </a:lnTo>
                <a:lnTo>
                  <a:pt x="5059235" y="78486"/>
                </a:lnTo>
                <a:lnTo>
                  <a:pt x="5059235" y="196214"/>
                </a:lnTo>
                <a:lnTo>
                  <a:pt x="5059235" y="392429"/>
                </a:lnTo>
                <a:lnTo>
                  <a:pt x="5053062" y="422963"/>
                </a:lnTo>
                <a:lnTo>
                  <a:pt x="5036232" y="447913"/>
                </a:lnTo>
                <a:lnTo>
                  <a:pt x="5011283" y="464742"/>
                </a:lnTo>
                <a:lnTo>
                  <a:pt x="4980749" y="470915"/>
                </a:lnTo>
                <a:lnTo>
                  <a:pt x="2429573" y="470915"/>
                </a:lnTo>
                <a:lnTo>
                  <a:pt x="1302575" y="470915"/>
                </a:lnTo>
                <a:lnTo>
                  <a:pt x="629729" y="470915"/>
                </a:lnTo>
                <a:lnTo>
                  <a:pt x="599195" y="464742"/>
                </a:lnTo>
                <a:lnTo>
                  <a:pt x="574246" y="447913"/>
                </a:lnTo>
                <a:lnTo>
                  <a:pt x="557416" y="422963"/>
                </a:lnTo>
                <a:lnTo>
                  <a:pt x="551243" y="392429"/>
                </a:lnTo>
                <a:lnTo>
                  <a:pt x="551243" y="196214"/>
                </a:lnTo>
                <a:lnTo>
                  <a:pt x="0" y="65659"/>
                </a:lnTo>
                <a:lnTo>
                  <a:pt x="551243" y="78486"/>
                </a:lnTo>
                <a:close/>
              </a:path>
            </a:pathLst>
          </a:custGeom>
          <a:ln w="12192">
            <a:solidFill>
              <a:srgbClr val="B355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423542" y="591439"/>
            <a:ext cx="41516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b)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1200" spc="-2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1200" spc="-3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not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12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same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amount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of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30676" y="774319"/>
            <a:ext cx="738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1200" spc="-6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1200">
              <a:latin typeface="Segoe Print"/>
              <a:cs typeface="Segoe Prin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0" y="1295400"/>
            <a:ext cx="5755005" cy="887094"/>
            <a:chOff x="0" y="1295400"/>
            <a:chExt cx="5755005" cy="887094"/>
          </a:xfrm>
        </p:grpSpPr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96923"/>
              <a:ext cx="990599" cy="88544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881964" y="1295400"/>
              <a:ext cx="4872990" cy="268605"/>
            </a:xfrm>
            <a:custGeom>
              <a:avLst/>
              <a:gdLst/>
              <a:ahLst/>
              <a:cxnLst/>
              <a:rect l="l" t="t" r="r" b="b"/>
              <a:pathLst>
                <a:path w="4872990" h="268605">
                  <a:moveTo>
                    <a:pt x="4827955" y="0"/>
                  </a:moveTo>
                  <a:lnTo>
                    <a:pt x="298119" y="0"/>
                  </a:lnTo>
                  <a:lnTo>
                    <a:pt x="280719" y="3520"/>
                  </a:lnTo>
                  <a:lnTo>
                    <a:pt x="266509" y="13112"/>
                  </a:lnTo>
                  <a:lnTo>
                    <a:pt x="256928" y="27324"/>
                  </a:lnTo>
                  <a:lnTo>
                    <a:pt x="253415" y="44703"/>
                  </a:lnTo>
                  <a:lnTo>
                    <a:pt x="0" y="75184"/>
                  </a:lnTo>
                  <a:lnTo>
                    <a:pt x="253415" y="111760"/>
                  </a:lnTo>
                  <a:lnTo>
                    <a:pt x="253415" y="223520"/>
                  </a:lnTo>
                  <a:lnTo>
                    <a:pt x="256928" y="240899"/>
                  </a:lnTo>
                  <a:lnTo>
                    <a:pt x="266509" y="255111"/>
                  </a:lnTo>
                  <a:lnTo>
                    <a:pt x="280719" y="264703"/>
                  </a:lnTo>
                  <a:lnTo>
                    <a:pt x="298119" y="268224"/>
                  </a:lnTo>
                  <a:lnTo>
                    <a:pt x="4827955" y="268224"/>
                  </a:lnTo>
                  <a:lnTo>
                    <a:pt x="4845334" y="264703"/>
                  </a:lnTo>
                  <a:lnTo>
                    <a:pt x="4859547" y="255111"/>
                  </a:lnTo>
                  <a:lnTo>
                    <a:pt x="4869139" y="240899"/>
                  </a:lnTo>
                  <a:lnTo>
                    <a:pt x="4872659" y="223520"/>
                  </a:lnTo>
                  <a:lnTo>
                    <a:pt x="4872659" y="44703"/>
                  </a:lnTo>
                  <a:lnTo>
                    <a:pt x="4869139" y="27324"/>
                  </a:lnTo>
                  <a:lnTo>
                    <a:pt x="4859547" y="13112"/>
                  </a:lnTo>
                  <a:lnTo>
                    <a:pt x="4845334" y="3520"/>
                  </a:lnTo>
                  <a:lnTo>
                    <a:pt x="482795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95388" y="1711451"/>
              <a:ext cx="5059680" cy="471170"/>
            </a:xfrm>
            <a:custGeom>
              <a:avLst/>
              <a:gdLst/>
              <a:ahLst/>
              <a:cxnLst/>
              <a:rect l="l" t="t" r="r" b="b"/>
              <a:pathLst>
                <a:path w="5059680" h="471169">
                  <a:moveTo>
                    <a:pt x="0" y="65659"/>
                  </a:moveTo>
                  <a:lnTo>
                    <a:pt x="551243" y="196214"/>
                  </a:lnTo>
                  <a:lnTo>
                    <a:pt x="551243" y="392430"/>
                  </a:lnTo>
                  <a:lnTo>
                    <a:pt x="557416" y="422963"/>
                  </a:lnTo>
                  <a:lnTo>
                    <a:pt x="574246" y="447913"/>
                  </a:lnTo>
                  <a:lnTo>
                    <a:pt x="599195" y="464742"/>
                  </a:lnTo>
                  <a:lnTo>
                    <a:pt x="629729" y="470915"/>
                  </a:lnTo>
                  <a:lnTo>
                    <a:pt x="4980749" y="470915"/>
                  </a:lnTo>
                  <a:lnTo>
                    <a:pt x="5011283" y="464742"/>
                  </a:lnTo>
                  <a:lnTo>
                    <a:pt x="5036232" y="447913"/>
                  </a:lnTo>
                  <a:lnTo>
                    <a:pt x="5053062" y="422963"/>
                  </a:lnTo>
                  <a:lnTo>
                    <a:pt x="5059235" y="392430"/>
                  </a:lnTo>
                  <a:lnTo>
                    <a:pt x="5059235" y="78486"/>
                  </a:lnTo>
                  <a:lnTo>
                    <a:pt x="551243" y="78486"/>
                  </a:lnTo>
                  <a:lnTo>
                    <a:pt x="0" y="65659"/>
                  </a:lnTo>
                  <a:close/>
                </a:path>
                <a:path w="5059680" h="471169">
                  <a:moveTo>
                    <a:pt x="4980749" y="0"/>
                  </a:moveTo>
                  <a:lnTo>
                    <a:pt x="629729" y="0"/>
                  </a:lnTo>
                  <a:lnTo>
                    <a:pt x="599195" y="6173"/>
                  </a:lnTo>
                  <a:lnTo>
                    <a:pt x="574246" y="23002"/>
                  </a:lnTo>
                  <a:lnTo>
                    <a:pt x="557416" y="47952"/>
                  </a:lnTo>
                  <a:lnTo>
                    <a:pt x="551243" y="78486"/>
                  </a:lnTo>
                  <a:lnTo>
                    <a:pt x="5059235" y="78486"/>
                  </a:lnTo>
                  <a:lnTo>
                    <a:pt x="5053062" y="47952"/>
                  </a:lnTo>
                  <a:lnTo>
                    <a:pt x="5036232" y="23002"/>
                  </a:lnTo>
                  <a:lnTo>
                    <a:pt x="5011283" y="6173"/>
                  </a:lnTo>
                  <a:lnTo>
                    <a:pt x="498074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135773" y="1304290"/>
            <a:ext cx="4618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5655" algn="l"/>
              </a:tabLst>
            </a:pP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 </a:t>
            </a:r>
            <a:r>
              <a:rPr sz="1200" u="sng" spc="-7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a)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Why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do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Sikhs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put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much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effort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into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their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religion?	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95388" y="1711451"/>
            <a:ext cx="5059680" cy="471170"/>
          </a:xfrm>
          <a:custGeom>
            <a:avLst/>
            <a:gdLst/>
            <a:ahLst/>
            <a:cxnLst/>
            <a:rect l="l" t="t" r="r" b="b"/>
            <a:pathLst>
              <a:path w="5059680" h="471169">
                <a:moveTo>
                  <a:pt x="551243" y="78486"/>
                </a:moveTo>
                <a:lnTo>
                  <a:pt x="557416" y="47952"/>
                </a:lnTo>
                <a:lnTo>
                  <a:pt x="574246" y="23002"/>
                </a:lnTo>
                <a:lnTo>
                  <a:pt x="599195" y="6173"/>
                </a:lnTo>
                <a:lnTo>
                  <a:pt x="629729" y="0"/>
                </a:lnTo>
                <a:lnTo>
                  <a:pt x="1302575" y="0"/>
                </a:lnTo>
                <a:lnTo>
                  <a:pt x="2429573" y="0"/>
                </a:lnTo>
                <a:lnTo>
                  <a:pt x="4980749" y="0"/>
                </a:lnTo>
                <a:lnTo>
                  <a:pt x="5011283" y="6173"/>
                </a:lnTo>
                <a:lnTo>
                  <a:pt x="5036232" y="23002"/>
                </a:lnTo>
                <a:lnTo>
                  <a:pt x="5053062" y="47952"/>
                </a:lnTo>
                <a:lnTo>
                  <a:pt x="5059235" y="78486"/>
                </a:lnTo>
                <a:lnTo>
                  <a:pt x="5059235" y="196214"/>
                </a:lnTo>
                <a:lnTo>
                  <a:pt x="5059235" y="392430"/>
                </a:lnTo>
                <a:lnTo>
                  <a:pt x="5053062" y="422963"/>
                </a:lnTo>
                <a:lnTo>
                  <a:pt x="5036232" y="447913"/>
                </a:lnTo>
                <a:lnTo>
                  <a:pt x="5011283" y="464742"/>
                </a:lnTo>
                <a:lnTo>
                  <a:pt x="4980749" y="470915"/>
                </a:lnTo>
                <a:lnTo>
                  <a:pt x="2429573" y="470915"/>
                </a:lnTo>
                <a:lnTo>
                  <a:pt x="1302575" y="470915"/>
                </a:lnTo>
                <a:lnTo>
                  <a:pt x="629729" y="470915"/>
                </a:lnTo>
                <a:lnTo>
                  <a:pt x="599195" y="464742"/>
                </a:lnTo>
                <a:lnTo>
                  <a:pt x="574246" y="447913"/>
                </a:lnTo>
                <a:lnTo>
                  <a:pt x="557416" y="422963"/>
                </a:lnTo>
                <a:lnTo>
                  <a:pt x="551243" y="392430"/>
                </a:lnTo>
                <a:lnTo>
                  <a:pt x="551243" y="196214"/>
                </a:lnTo>
                <a:lnTo>
                  <a:pt x="0" y="65659"/>
                </a:lnTo>
                <a:lnTo>
                  <a:pt x="551243" y="78486"/>
                </a:lnTo>
                <a:close/>
              </a:path>
            </a:pathLst>
          </a:custGeom>
          <a:ln w="12192">
            <a:solidFill>
              <a:srgbClr val="B355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423542" y="1730502"/>
            <a:ext cx="41516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b)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1200" spc="-2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1200" spc="-3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not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12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same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amount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of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130676" y="1913382"/>
            <a:ext cx="738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1200" spc="-6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1200">
              <a:latin typeface="Segoe Print"/>
              <a:cs typeface="Segoe Print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0" y="2433827"/>
            <a:ext cx="5755005" cy="887094"/>
            <a:chOff x="0" y="2433827"/>
            <a:chExt cx="5755005" cy="887094"/>
          </a:xfrm>
        </p:grpSpPr>
        <p:pic>
          <p:nvPicPr>
            <p:cNvPr id="19" name="object 1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435351"/>
              <a:ext cx="990599" cy="88544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881964" y="2433827"/>
              <a:ext cx="4872990" cy="268605"/>
            </a:xfrm>
            <a:custGeom>
              <a:avLst/>
              <a:gdLst/>
              <a:ahLst/>
              <a:cxnLst/>
              <a:rect l="l" t="t" r="r" b="b"/>
              <a:pathLst>
                <a:path w="4872990" h="268605">
                  <a:moveTo>
                    <a:pt x="4827955" y="0"/>
                  </a:moveTo>
                  <a:lnTo>
                    <a:pt x="298119" y="0"/>
                  </a:lnTo>
                  <a:lnTo>
                    <a:pt x="280719" y="3520"/>
                  </a:lnTo>
                  <a:lnTo>
                    <a:pt x="266509" y="13112"/>
                  </a:lnTo>
                  <a:lnTo>
                    <a:pt x="256928" y="27324"/>
                  </a:lnTo>
                  <a:lnTo>
                    <a:pt x="253415" y="44704"/>
                  </a:lnTo>
                  <a:lnTo>
                    <a:pt x="0" y="75184"/>
                  </a:lnTo>
                  <a:lnTo>
                    <a:pt x="253415" y="111760"/>
                  </a:lnTo>
                  <a:lnTo>
                    <a:pt x="253415" y="223520"/>
                  </a:lnTo>
                  <a:lnTo>
                    <a:pt x="256928" y="240899"/>
                  </a:lnTo>
                  <a:lnTo>
                    <a:pt x="266509" y="255111"/>
                  </a:lnTo>
                  <a:lnTo>
                    <a:pt x="280719" y="264703"/>
                  </a:lnTo>
                  <a:lnTo>
                    <a:pt x="298119" y="268224"/>
                  </a:lnTo>
                  <a:lnTo>
                    <a:pt x="4827955" y="268224"/>
                  </a:lnTo>
                  <a:lnTo>
                    <a:pt x="4845334" y="264703"/>
                  </a:lnTo>
                  <a:lnTo>
                    <a:pt x="4859547" y="255111"/>
                  </a:lnTo>
                  <a:lnTo>
                    <a:pt x="4869139" y="240899"/>
                  </a:lnTo>
                  <a:lnTo>
                    <a:pt x="4872659" y="223520"/>
                  </a:lnTo>
                  <a:lnTo>
                    <a:pt x="4872659" y="44704"/>
                  </a:lnTo>
                  <a:lnTo>
                    <a:pt x="4869139" y="27324"/>
                  </a:lnTo>
                  <a:lnTo>
                    <a:pt x="4859547" y="13112"/>
                  </a:lnTo>
                  <a:lnTo>
                    <a:pt x="4845334" y="3520"/>
                  </a:lnTo>
                  <a:lnTo>
                    <a:pt x="482795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95388" y="2849879"/>
              <a:ext cx="5059680" cy="471170"/>
            </a:xfrm>
            <a:custGeom>
              <a:avLst/>
              <a:gdLst/>
              <a:ahLst/>
              <a:cxnLst/>
              <a:rect l="l" t="t" r="r" b="b"/>
              <a:pathLst>
                <a:path w="5059680" h="471170">
                  <a:moveTo>
                    <a:pt x="0" y="65659"/>
                  </a:moveTo>
                  <a:lnTo>
                    <a:pt x="551243" y="196215"/>
                  </a:lnTo>
                  <a:lnTo>
                    <a:pt x="551243" y="392430"/>
                  </a:lnTo>
                  <a:lnTo>
                    <a:pt x="557416" y="422963"/>
                  </a:lnTo>
                  <a:lnTo>
                    <a:pt x="574246" y="447913"/>
                  </a:lnTo>
                  <a:lnTo>
                    <a:pt x="599195" y="464742"/>
                  </a:lnTo>
                  <a:lnTo>
                    <a:pt x="629729" y="470916"/>
                  </a:lnTo>
                  <a:lnTo>
                    <a:pt x="4980749" y="470916"/>
                  </a:lnTo>
                  <a:lnTo>
                    <a:pt x="5011283" y="464742"/>
                  </a:lnTo>
                  <a:lnTo>
                    <a:pt x="5036232" y="447913"/>
                  </a:lnTo>
                  <a:lnTo>
                    <a:pt x="5053062" y="422963"/>
                  </a:lnTo>
                  <a:lnTo>
                    <a:pt x="5059235" y="392430"/>
                  </a:lnTo>
                  <a:lnTo>
                    <a:pt x="5059235" y="78486"/>
                  </a:lnTo>
                  <a:lnTo>
                    <a:pt x="551243" y="78486"/>
                  </a:lnTo>
                  <a:lnTo>
                    <a:pt x="0" y="65659"/>
                  </a:lnTo>
                  <a:close/>
                </a:path>
                <a:path w="5059680" h="471170">
                  <a:moveTo>
                    <a:pt x="4980749" y="0"/>
                  </a:moveTo>
                  <a:lnTo>
                    <a:pt x="629729" y="0"/>
                  </a:lnTo>
                  <a:lnTo>
                    <a:pt x="599195" y="6173"/>
                  </a:lnTo>
                  <a:lnTo>
                    <a:pt x="574246" y="23002"/>
                  </a:lnTo>
                  <a:lnTo>
                    <a:pt x="557416" y="47952"/>
                  </a:lnTo>
                  <a:lnTo>
                    <a:pt x="551243" y="78486"/>
                  </a:lnTo>
                  <a:lnTo>
                    <a:pt x="5059235" y="78486"/>
                  </a:lnTo>
                  <a:lnTo>
                    <a:pt x="5053062" y="47952"/>
                  </a:lnTo>
                  <a:lnTo>
                    <a:pt x="5036232" y="23002"/>
                  </a:lnTo>
                  <a:lnTo>
                    <a:pt x="5011283" y="6173"/>
                  </a:lnTo>
                  <a:lnTo>
                    <a:pt x="498074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1135773" y="2443353"/>
            <a:ext cx="4618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5655" algn="l"/>
              </a:tabLst>
            </a:pP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 </a:t>
            </a:r>
            <a:r>
              <a:rPr sz="1200" u="sng" spc="-7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a)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Why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do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Sikhs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put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much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effort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into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their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religion?	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695388" y="2849879"/>
            <a:ext cx="5059680" cy="471170"/>
          </a:xfrm>
          <a:custGeom>
            <a:avLst/>
            <a:gdLst/>
            <a:ahLst/>
            <a:cxnLst/>
            <a:rect l="l" t="t" r="r" b="b"/>
            <a:pathLst>
              <a:path w="5059680" h="471170">
                <a:moveTo>
                  <a:pt x="551243" y="78486"/>
                </a:moveTo>
                <a:lnTo>
                  <a:pt x="557416" y="47952"/>
                </a:lnTo>
                <a:lnTo>
                  <a:pt x="574246" y="23002"/>
                </a:lnTo>
                <a:lnTo>
                  <a:pt x="599195" y="6173"/>
                </a:lnTo>
                <a:lnTo>
                  <a:pt x="629729" y="0"/>
                </a:lnTo>
                <a:lnTo>
                  <a:pt x="1302575" y="0"/>
                </a:lnTo>
                <a:lnTo>
                  <a:pt x="2429573" y="0"/>
                </a:lnTo>
                <a:lnTo>
                  <a:pt x="4980749" y="0"/>
                </a:lnTo>
                <a:lnTo>
                  <a:pt x="5011283" y="6173"/>
                </a:lnTo>
                <a:lnTo>
                  <a:pt x="5036232" y="23002"/>
                </a:lnTo>
                <a:lnTo>
                  <a:pt x="5053062" y="47952"/>
                </a:lnTo>
                <a:lnTo>
                  <a:pt x="5059235" y="78486"/>
                </a:lnTo>
                <a:lnTo>
                  <a:pt x="5059235" y="196215"/>
                </a:lnTo>
                <a:lnTo>
                  <a:pt x="5059235" y="392430"/>
                </a:lnTo>
                <a:lnTo>
                  <a:pt x="5053062" y="422963"/>
                </a:lnTo>
                <a:lnTo>
                  <a:pt x="5036232" y="447913"/>
                </a:lnTo>
                <a:lnTo>
                  <a:pt x="5011283" y="464742"/>
                </a:lnTo>
                <a:lnTo>
                  <a:pt x="4980749" y="470916"/>
                </a:lnTo>
                <a:lnTo>
                  <a:pt x="2429573" y="470916"/>
                </a:lnTo>
                <a:lnTo>
                  <a:pt x="1302575" y="470916"/>
                </a:lnTo>
                <a:lnTo>
                  <a:pt x="629729" y="470916"/>
                </a:lnTo>
                <a:lnTo>
                  <a:pt x="599195" y="464742"/>
                </a:lnTo>
                <a:lnTo>
                  <a:pt x="574246" y="447913"/>
                </a:lnTo>
                <a:lnTo>
                  <a:pt x="557416" y="422963"/>
                </a:lnTo>
                <a:lnTo>
                  <a:pt x="551243" y="392430"/>
                </a:lnTo>
                <a:lnTo>
                  <a:pt x="551243" y="196215"/>
                </a:lnTo>
                <a:lnTo>
                  <a:pt x="0" y="65659"/>
                </a:lnTo>
                <a:lnTo>
                  <a:pt x="551243" y="78486"/>
                </a:lnTo>
                <a:close/>
              </a:path>
            </a:pathLst>
          </a:custGeom>
          <a:ln w="12192">
            <a:solidFill>
              <a:srgbClr val="B355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423542" y="2869184"/>
            <a:ext cx="41516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b)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1200" spc="-2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1200" spc="-3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not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12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same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amount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of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130676" y="3052064"/>
            <a:ext cx="738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1200" spc="-6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1200">
              <a:latin typeface="Segoe Print"/>
              <a:cs typeface="Segoe Print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0" y="3596640"/>
            <a:ext cx="5755005" cy="885825"/>
            <a:chOff x="0" y="3596640"/>
            <a:chExt cx="5755005" cy="885825"/>
          </a:xfrm>
        </p:grpSpPr>
        <p:pic>
          <p:nvPicPr>
            <p:cNvPr id="27" name="object 2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596640"/>
              <a:ext cx="990599" cy="885444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881964" y="3596640"/>
              <a:ext cx="4872990" cy="266700"/>
            </a:xfrm>
            <a:custGeom>
              <a:avLst/>
              <a:gdLst/>
              <a:ahLst/>
              <a:cxnLst/>
              <a:rect l="l" t="t" r="r" b="b"/>
              <a:pathLst>
                <a:path w="4872990" h="266700">
                  <a:moveTo>
                    <a:pt x="4828209" y="0"/>
                  </a:moveTo>
                  <a:lnTo>
                    <a:pt x="297865" y="0"/>
                  </a:lnTo>
                  <a:lnTo>
                    <a:pt x="280563" y="3498"/>
                  </a:lnTo>
                  <a:lnTo>
                    <a:pt x="266434" y="13033"/>
                  </a:lnTo>
                  <a:lnTo>
                    <a:pt x="256908" y="27164"/>
                  </a:lnTo>
                  <a:lnTo>
                    <a:pt x="253415" y="44450"/>
                  </a:lnTo>
                  <a:lnTo>
                    <a:pt x="0" y="74676"/>
                  </a:lnTo>
                  <a:lnTo>
                    <a:pt x="253415" y="111125"/>
                  </a:lnTo>
                  <a:lnTo>
                    <a:pt x="253415" y="222250"/>
                  </a:lnTo>
                  <a:lnTo>
                    <a:pt x="256908" y="239535"/>
                  </a:lnTo>
                  <a:lnTo>
                    <a:pt x="266434" y="253666"/>
                  </a:lnTo>
                  <a:lnTo>
                    <a:pt x="280563" y="263201"/>
                  </a:lnTo>
                  <a:lnTo>
                    <a:pt x="297865" y="266700"/>
                  </a:lnTo>
                  <a:lnTo>
                    <a:pt x="4828209" y="266700"/>
                  </a:lnTo>
                  <a:lnTo>
                    <a:pt x="4845495" y="263201"/>
                  </a:lnTo>
                  <a:lnTo>
                    <a:pt x="4859626" y="253666"/>
                  </a:lnTo>
                  <a:lnTo>
                    <a:pt x="4869161" y="239535"/>
                  </a:lnTo>
                  <a:lnTo>
                    <a:pt x="4872659" y="222250"/>
                  </a:lnTo>
                  <a:lnTo>
                    <a:pt x="4872659" y="44450"/>
                  </a:lnTo>
                  <a:lnTo>
                    <a:pt x="4869161" y="27164"/>
                  </a:lnTo>
                  <a:lnTo>
                    <a:pt x="4859626" y="13033"/>
                  </a:lnTo>
                  <a:lnTo>
                    <a:pt x="4845495" y="3498"/>
                  </a:lnTo>
                  <a:lnTo>
                    <a:pt x="4828209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695388" y="4011168"/>
              <a:ext cx="5059680" cy="471170"/>
            </a:xfrm>
            <a:custGeom>
              <a:avLst/>
              <a:gdLst/>
              <a:ahLst/>
              <a:cxnLst/>
              <a:rect l="l" t="t" r="r" b="b"/>
              <a:pathLst>
                <a:path w="5059680" h="471170">
                  <a:moveTo>
                    <a:pt x="0" y="65658"/>
                  </a:moveTo>
                  <a:lnTo>
                    <a:pt x="551243" y="196214"/>
                  </a:lnTo>
                  <a:lnTo>
                    <a:pt x="551243" y="392429"/>
                  </a:lnTo>
                  <a:lnTo>
                    <a:pt x="557416" y="422963"/>
                  </a:lnTo>
                  <a:lnTo>
                    <a:pt x="574246" y="447913"/>
                  </a:lnTo>
                  <a:lnTo>
                    <a:pt x="599195" y="464742"/>
                  </a:lnTo>
                  <a:lnTo>
                    <a:pt x="629729" y="470915"/>
                  </a:lnTo>
                  <a:lnTo>
                    <a:pt x="4980749" y="470915"/>
                  </a:lnTo>
                  <a:lnTo>
                    <a:pt x="5011283" y="464742"/>
                  </a:lnTo>
                  <a:lnTo>
                    <a:pt x="5036232" y="447913"/>
                  </a:lnTo>
                  <a:lnTo>
                    <a:pt x="5053062" y="422963"/>
                  </a:lnTo>
                  <a:lnTo>
                    <a:pt x="5059235" y="392429"/>
                  </a:lnTo>
                  <a:lnTo>
                    <a:pt x="5059235" y="78485"/>
                  </a:lnTo>
                  <a:lnTo>
                    <a:pt x="551243" y="78485"/>
                  </a:lnTo>
                  <a:lnTo>
                    <a:pt x="0" y="65658"/>
                  </a:lnTo>
                  <a:close/>
                </a:path>
                <a:path w="5059680" h="471170">
                  <a:moveTo>
                    <a:pt x="4980749" y="0"/>
                  </a:moveTo>
                  <a:lnTo>
                    <a:pt x="629729" y="0"/>
                  </a:lnTo>
                  <a:lnTo>
                    <a:pt x="599195" y="6173"/>
                  </a:lnTo>
                  <a:lnTo>
                    <a:pt x="574246" y="23002"/>
                  </a:lnTo>
                  <a:lnTo>
                    <a:pt x="557416" y="47952"/>
                  </a:lnTo>
                  <a:lnTo>
                    <a:pt x="551243" y="78485"/>
                  </a:lnTo>
                  <a:lnTo>
                    <a:pt x="5059235" y="78485"/>
                  </a:lnTo>
                  <a:lnTo>
                    <a:pt x="5053062" y="47952"/>
                  </a:lnTo>
                  <a:lnTo>
                    <a:pt x="5036232" y="23002"/>
                  </a:lnTo>
                  <a:lnTo>
                    <a:pt x="5011283" y="6173"/>
                  </a:lnTo>
                  <a:lnTo>
                    <a:pt x="498074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1135699" y="3605276"/>
            <a:ext cx="4618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5655" algn="l"/>
              </a:tabLst>
            </a:pP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 </a:t>
            </a:r>
            <a:r>
              <a:rPr sz="1200" u="sng" spc="-7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a)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Why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do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Sikhs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put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much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effort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into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their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religion?	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695388" y="4011167"/>
            <a:ext cx="5059680" cy="471170"/>
          </a:xfrm>
          <a:custGeom>
            <a:avLst/>
            <a:gdLst/>
            <a:ahLst/>
            <a:cxnLst/>
            <a:rect l="l" t="t" r="r" b="b"/>
            <a:pathLst>
              <a:path w="5059680" h="471170">
                <a:moveTo>
                  <a:pt x="551243" y="78485"/>
                </a:moveTo>
                <a:lnTo>
                  <a:pt x="557416" y="47952"/>
                </a:lnTo>
                <a:lnTo>
                  <a:pt x="574246" y="23002"/>
                </a:lnTo>
                <a:lnTo>
                  <a:pt x="599195" y="6173"/>
                </a:lnTo>
                <a:lnTo>
                  <a:pt x="629729" y="0"/>
                </a:lnTo>
                <a:lnTo>
                  <a:pt x="1302575" y="0"/>
                </a:lnTo>
                <a:lnTo>
                  <a:pt x="2429573" y="0"/>
                </a:lnTo>
                <a:lnTo>
                  <a:pt x="4980749" y="0"/>
                </a:lnTo>
                <a:lnTo>
                  <a:pt x="5011283" y="6173"/>
                </a:lnTo>
                <a:lnTo>
                  <a:pt x="5036232" y="23002"/>
                </a:lnTo>
                <a:lnTo>
                  <a:pt x="5053062" y="47952"/>
                </a:lnTo>
                <a:lnTo>
                  <a:pt x="5059235" y="78485"/>
                </a:lnTo>
                <a:lnTo>
                  <a:pt x="5059235" y="196214"/>
                </a:lnTo>
                <a:lnTo>
                  <a:pt x="5059235" y="392429"/>
                </a:lnTo>
                <a:lnTo>
                  <a:pt x="5053062" y="422963"/>
                </a:lnTo>
                <a:lnTo>
                  <a:pt x="5036232" y="447913"/>
                </a:lnTo>
                <a:lnTo>
                  <a:pt x="5011283" y="464742"/>
                </a:lnTo>
                <a:lnTo>
                  <a:pt x="4980749" y="470915"/>
                </a:lnTo>
                <a:lnTo>
                  <a:pt x="2429573" y="470915"/>
                </a:lnTo>
                <a:lnTo>
                  <a:pt x="1302575" y="470915"/>
                </a:lnTo>
                <a:lnTo>
                  <a:pt x="629729" y="470915"/>
                </a:lnTo>
                <a:lnTo>
                  <a:pt x="599195" y="464742"/>
                </a:lnTo>
                <a:lnTo>
                  <a:pt x="574246" y="447913"/>
                </a:lnTo>
                <a:lnTo>
                  <a:pt x="557416" y="422963"/>
                </a:lnTo>
                <a:lnTo>
                  <a:pt x="551243" y="392429"/>
                </a:lnTo>
                <a:lnTo>
                  <a:pt x="551243" y="196214"/>
                </a:lnTo>
                <a:lnTo>
                  <a:pt x="0" y="65658"/>
                </a:lnTo>
                <a:lnTo>
                  <a:pt x="551243" y="78485"/>
                </a:lnTo>
                <a:close/>
              </a:path>
            </a:pathLst>
          </a:custGeom>
          <a:ln w="12192">
            <a:solidFill>
              <a:srgbClr val="B355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423542" y="4031360"/>
            <a:ext cx="41516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b)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1200" spc="-2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1200" spc="-3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not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12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same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amount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of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130676" y="4214241"/>
            <a:ext cx="738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1200" spc="-6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1200">
              <a:latin typeface="Segoe Print"/>
              <a:cs typeface="Segoe Print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0" y="4760976"/>
            <a:ext cx="5755005" cy="887094"/>
            <a:chOff x="0" y="4760976"/>
            <a:chExt cx="5755005" cy="887094"/>
          </a:xfrm>
        </p:grpSpPr>
        <p:pic>
          <p:nvPicPr>
            <p:cNvPr id="35" name="object 3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4760976"/>
              <a:ext cx="990599" cy="886968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881964" y="4760976"/>
              <a:ext cx="4872990" cy="268605"/>
            </a:xfrm>
            <a:custGeom>
              <a:avLst/>
              <a:gdLst/>
              <a:ahLst/>
              <a:cxnLst/>
              <a:rect l="l" t="t" r="r" b="b"/>
              <a:pathLst>
                <a:path w="4872990" h="268604">
                  <a:moveTo>
                    <a:pt x="4827955" y="0"/>
                  </a:moveTo>
                  <a:lnTo>
                    <a:pt x="298119" y="0"/>
                  </a:lnTo>
                  <a:lnTo>
                    <a:pt x="280719" y="3520"/>
                  </a:lnTo>
                  <a:lnTo>
                    <a:pt x="266509" y="13112"/>
                  </a:lnTo>
                  <a:lnTo>
                    <a:pt x="256928" y="27324"/>
                  </a:lnTo>
                  <a:lnTo>
                    <a:pt x="253415" y="44704"/>
                  </a:lnTo>
                  <a:lnTo>
                    <a:pt x="0" y="75184"/>
                  </a:lnTo>
                  <a:lnTo>
                    <a:pt x="253415" y="111760"/>
                  </a:lnTo>
                  <a:lnTo>
                    <a:pt x="253415" y="223519"/>
                  </a:lnTo>
                  <a:lnTo>
                    <a:pt x="256928" y="240899"/>
                  </a:lnTo>
                  <a:lnTo>
                    <a:pt x="266509" y="255111"/>
                  </a:lnTo>
                  <a:lnTo>
                    <a:pt x="280719" y="264703"/>
                  </a:lnTo>
                  <a:lnTo>
                    <a:pt x="298119" y="268224"/>
                  </a:lnTo>
                  <a:lnTo>
                    <a:pt x="4827955" y="268224"/>
                  </a:lnTo>
                  <a:lnTo>
                    <a:pt x="4845334" y="264703"/>
                  </a:lnTo>
                  <a:lnTo>
                    <a:pt x="4859547" y="255111"/>
                  </a:lnTo>
                  <a:lnTo>
                    <a:pt x="4869139" y="240899"/>
                  </a:lnTo>
                  <a:lnTo>
                    <a:pt x="4872659" y="223519"/>
                  </a:lnTo>
                  <a:lnTo>
                    <a:pt x="4872659" y="44704"/>
                  </a:lnTo>
                  <a:lnTo>
                    <a:pt x="4869139" y="27324"/>
                  </a:lnTo>
                  <a:lnTo>
                    <a:pt x="4859547" y="13112"/>
                  </a:lnTo>
                  <a:lnTo>
                    <a:pt x="4845334" y="3520"/>
                  </a:lnTo>
                  <a:lnTo>
                    <a:pt x="482795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695388" y="5177028"/>
              <a:ext cx="5059680" cy="471170"/>
            </a:xfrm>
            <a:custGeom>
              <a:avLst/>
              <a:gdLst/>
              <a:ahLst/>
              <a:cxnLst/>
              <a:rect l="l" t="t" r="r" b="b"/>
              <a:pathLst>
                <a:path w="5059680" h="471170">
                  <a:moveTo>
                    <a:pt x="0" y="65659"/>
                  </a:moveTo>
                  <a:lnTo>
                    <a:pt x="551243" y="196215"/>
                  </a:lnTo>
                  <a:lnTo>
                    <a:pt x="551243" y="392430"/>
                  </a:lnTo>
                  <a:lnTo>
                    <a:pt x="557416" y="422979"/>
                  </a:lnTo>
                  <a:lnTo>
                    <a:pt x="574246" y="447927"/>
                  </a:lnTo>
                  <a:lnTo>
                    <a:pt x="599195" y="464747"/>
                  </a:lnTo>
                  <a:lnTo>
                    <a:pt x="629729" y="470916"/>
                  </a:lnTo>
                  <a:lnTo>
                    <a:pt x="4980749" y="470916"/>
                  </a:lnTo>
                  <a:lnTo>
                    <a:pt x="5011283" y="464747"/>
                  </a:lnTo>
                  <a:lnTo>
                    <a:pt x="5036232" y="447927"/>
                  </a:lnTo>
                  <a:lnTo>
                    <a:pt x="5053062" y="422979"/>
                  </a:lnTo>
                  <a:lnTo>
                    <a:pt x="5059235" y="392430"/>
                  </a:lnTo>
                  <a:lnTo>
                    <a:pt x="5059235" y="78486"/>
                  </a:lnTo>
                  <a:lnTo>
                    <a:pt x="551243" y="78486"/>
                  </a:lnTo>
                  <a:lnTo>
                    <a:pt x="0" y="65659"/>
                  </a:lnTo>
                  <a:close/>
                </a:path>
                <a:path w="5059680" h="471170">
                  <a:moveTo>
                    <a:pt x="4980749" y="0"/>
                  </a:moveTo>
                  <a:lnTo>
                    <a:pt x="629729" y="0"/>
                  </a:lnTo>
                  <a:lnTo>
                    <a:pt x="599195" y="6173"/>
                  </a:lnTo>
                  <a:lnTo>
                    <a:pt x="574246" y="23002"/>
                  </a:lnTo>
                  <a:lnTo>
                    <a:pt x="557416" y="47952"/>
                  </a:lnTo>
                  <a:lnTo>
                    <a:pt x="551243" y="78486"/>
                  </a:lnTo>
                  <a:lnTo>
                    <a:pt x="5059235" y="78486"/>
                  </a:lnTo>
                  <a:lnTo>
                    <a:pt x="5053062" y="47952"/>
                  </a:lnTo>
                  <a:lnTo>
                    <a:pt x="5036232" y="23002"/>
                  </a:lnTo>
                  <a:lnTo>
                    <a:pt x="5011283" y="6173"/>
                  </a:lnTo>
                  <a:lnTo>
                    <a:pt x="498074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1135773" y="4770501"/>
            <a:ext cx="4618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5655" algn="l"/>
              </a:tabLst>
            </a:pP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 </a:t>
            </a:r>
            <a:r>
              <a:rPr sz="1200" u="sng" spc="-7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a)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Why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do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Sikhs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put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much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effort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into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their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religion?	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695388" y="5177028"/>
            <a:ext cx="5059680" cy="471170"/>
          </a:xfrm>
          <a:custGeom>
            <a:avLst/>
            <a:gdLst/>
            <a:ahLst/>
            <a:cxnLst/>
            <a:rect l="l" t="t" r="r" b="b"/>
            <a:pathLst>
              <a:path w="5059680" h="471170">
                <a:moveTo>
                  <a:pt x="551243" y="78486"/>
                </a:moveTo>
                <a:lnTo>
                  <a:pt x="557416" y="47952"/>
                </a:lnTo>
                <a:lnTo>
                  <a:pt x="574246" y="23002"/>
                </a:lnTo>
                <a:lnTo>
                  <a:pt x="599195" y="6173"/>
                </a:lnTo>
                <a:lnTo>
                  <a:pt x="629729" y="0"/>
                </a:lnTo>
                <a:lnTo>
                  <a:pt x="1302575" y="0"/>
                </a:lnTo>
                <a:lnTo>
                  <a:pt x="2429573" y="0"/>
                </a:lnTo>
                <a:lnTo>
                  <a:pt x="4980749" y="0"/>
                </a:lnTo>
                <a:lnTo>
                  <a:pt x="5011283" y="6173"/>
                </a:lnTo>
                <a:lnTo>
                  <a:pt x="5036232" y="23002"/>
                </a:lnTo>
                <a:lnTo>
                  <a:pt x="5053062" y="47952"/>
                </a:lnTo>
                <a:lnTo>
                  <a:pt x="5059235" y="78486"/>
                </a:lnTo>
                <a:lnTo>
                  <a:pt x="5059235" y="196215"/>
                </a:lnTo>
                <a:lnTo>
                  <a:pt x="5059235" y="392430"/>
                </a:lnTo>
                <a:lnTo>
                  <a:pt x="5053062" y="422979"/>
                </a:lnTo>
                <a:lnTo>
                  <a:pt x="5036232" y="447927"/>
                </a:lnTo>
                <a:lnTo>
                  <a:pt x="5011283" y="464747"/>
                </a:lnTo>
                <a:lnTo>
                  <a:pt x="4980749" y="470916"/>
                </a:lnTo>
                <a:lnTo>
                  <a:pt x="2429573" y="470916"/>
                </a:lnTo>
                <a:lnTo>
                  <a:pt x="1302575" y="470916"/>
                </a:lnTo>
                <a:lnTo>
                  <a:pt x="629729" y="470916"/>
                </a:lnTo>
                <a:lnTo>
                  <a:pt x="599195" y="464747"/>
                </a:lnTo>
                <a:lnTo>
                  <a:pt x="574246" y="447927"/>
                </a:lnTo>
                <a:lnTo>
                  <a:pt x="557416" y="422979"/>
                </a:lnTo>
                <a:lnTo>
                  <a:pt x="551243" y="392430"/>
                </a:lnTo>
                <a:lnTo>
                  <a:pt x="551243" y="196215"/>
                </a:lnTo>
                <a:lnTo>
                  <a:pt x="0" y="65659"/>
                </a:lnTo>
                <a:lnTo>
                  <a:pt x="551243" y="78486"/>
                </a:lnTo>
                <a:close/>
              </a:path>
            </a:pathLst>
          </a:custGeom>
          <a:ln w="12192">
            <a:solidFill>
              <a:srgbClr val="B355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1423542" y="5196027"/>
            <a:ext cx="415290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b)</a:t>
            </a:r>
            <a:r>
              <a:rPr sz="1200" spc="-1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it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1200" spc="-2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not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1200" spc="-3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put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r>
              <a:rPr sz="1200" spc="-1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same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amount of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130676" y="5379466"/>
            <a:ext cx="738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1200" spc="-6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1200">
              <a:latin typeface="Segoe Print"/>
              <a:cs typeface="Segoe Print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0" y="5876542"/>
            <a:ext cx="5755005" cy="887094"/>
            <a:chOff x="0" y="5876542"/>
            <a:chExt cx="5755005" cy="887094"/>
          </a:xfrm>
        </p:grpSpPr>
        <p:pic>
          <p:nvPicPr>
            <p:cNvPr id="43" name="object 4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5876542"/>
              <a:ext cx="990599" cy="886966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881964" y="5876544"/>
              <a:ext cx="4872990" cy="268605"/>
            </a:xfrm>
            <a:custGeom>
              <a:avLst/>
              <a:gdLst/>
              <a:ahLst/>
              <a:cxnLst/>
              <a:rect l="l" t="t" r="r" b="b"/>
              <a:pathLst>
                <a:path w="4872990" h="268604">
                  <a:moveTo>
                    <a:pt x="4827955" y="0"/>
                  </a:moveTo>
                  <a:lnTo>
                    <a:pt x="298119" y="0"/>
                  </a:lnTo>
                  <a:lnTo>
                    <a:pt x="280719" y="3513"/>
                  </a:lnTo>
                  <a:lnTo>
                    <a:pt x="266509" y="13093"/>
                  </a:lnTo>
                  <a:lnTo>
                    <a:pt x="256928" y="27303"/>
                  </a:lnTo>
                  <a:lnTo>
                    <a:pt x="253415" y="44703"/>
                  </a:lnTo>
                  <a:lnTo>
                    <a:pt x="0" y="75133"/>
                  </a:lnTo>
                  <a:lnTo>
                    <a:pt x="253415" y="111759"/>
                  </a:lnTo>
                  <a:lnTo>
                    <a:pt x="253415" y="223519"/>
                  </a:lnTo>
                  <a:lnTo>
                    <a:pt x="256928" y="240920"/>
                  </a:lnTo>
                  <a:lnTo>
                    <a:pt x="266509" y="255130"/>
                  </a:lnTo>
                  <a:lnTo>
                    <a:pt x="280719" y="264710"/>
                  </a:lnTo>
                  <a:lnTo>
                    <a:pt x="298119" y="268223"/>
                  </a:lnTo>
                  <a:lnTo>
                    <a:pt x="4827955" y="268223"/>
                  </a:lnTo>
                  <a:lnTo>
                    <a:pt x="4845334" y="264710"/>
                  </a:lnTo>
                  <a:lnTo>
                    <a:pt x="4859547" y="255130"/>
                  </a:lnTo>
                  <a:lnTo>
                    <a:pt x="4869139" y="240920"/>
                  </a:lnTo>
                  <a:lnTo>
                    <a:pt x="4872659" y="223519"/>
                  </a:lnTo>
                  <a:lnTo>
                    <a:pt x="4872659" y="44703"/>
                  </a:lnTo>
                  <a:lnTo>
                    <a:pt x="4869139" y="27303"/>
                  </a:lnTo>
                  <a:lnTo>
                    <a:pt x="4859547" y="13093"/>
                  </a:lnTo>
                  <a:lnTo>
                    <a:pt x="4845334" y="3513"/>
                  </a:lnTo>
                  <a:lnTo>
                    <a:pt x="482795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695388" y="6292596"/>
              <a:ext cx="5059680" cy="471170"/>
            </a:xfrm>
            <a:custGeom>
              <a:avLst/>
              <a:gdLst/>
              <a:ahLst/>
              <a:cxnLst/>
              <a:rect l="l" t="t" r="r" b="b"/>
              <a:pathLst>
                <a:path w="5059680" h="471170">
                  <a:moveTo>
                    <a:pt x="0" y="65697"/>
                  </a:moveTo>
                  <a:lnTo>
                    <a:pt x="551243" y="196214"/>
                  </a:lnTo>
                  <a:lnTo>
                    <a:pt x="551243" y="392429"/>
                  </a:lnTo>
                  <a:lnTo>
                    <a:pt x="557416" y="422979"/>
                  </a:lnTo>
                  <a:lnTo>
                    <a:pt x="574246" y="447927"/>
                  </a:lnTo>
                  <a:lnTo>
                    <a:pt x="599195" y="464747"/>
                  </a:lnTo>
                  <a:lnTo>
                    <a:pt x="629729" y="470915"/>
                  </a:lnTo>
                  <a:lnTo>
                    <a:pt x="4980749" y="470915"/>
                  </a:lnTo>
                  <a:lnTo>
                    <a:pt x="5011283" y="464747"/>
                  </a:lnTo>
                  <a:lnTo>
                    <a:pt x="5036232" y="447927"/>
                  </a:lnTo>
                  <a:lnTo>
                    <a:pt x="5053062" y="422979"/>
                  </a:lnTo>
                  <a:lnTo>
                    <a:pt x="5059235" y="392429"/>
                  </a:lnTo>
                  <a:lnTo>
                    <a:pt x="5059235" y="78485"/>
                  </a:lnTo>
                  <a:lnTo>
                    <a:pt x="551243" y="78485"/>
                  </a:lnTo>
                  <a:lnTo>
                    <a:pt x="0" y="65697"/>
                  </a:lnTo>
                  <a:close/>
                </a:path>
                <a:path w="5059680" h="471170">
                  <a:moveTo>
                    <a:pt x="4980749" y="0"/>
                  </a:moveTo>
                  <a:lnTo>
                    <a:pt x="629729" y="0"/>
                  </a:lnTo>
                  <a:lnTo>
                    <a:pt x="599195" y="6168"/>
                  </a:lnTo>
                  <a:lnTo>
                    <a:pt x="574246" y="22988"/>
                  </a:lnTo>
                  <a:lnTo>
                    <a:pt x="557416" y="47936"/>
                  </a:lnTo>
                  <a:lnTo>
                    <a:pt x="551243" y="78485"/>
                  </a:lnTo>
                  <a:lnTo>
                    <a:pt x="5059235" y="78485"/>
                  </a:lnTo>
                  <a:lnTo>
                    <a:pt x="5053062" y="47936"/>
                  </a:lnTo>
                  <a:lnTo>
                    <a:pt x="5036232" y="22988"/>
                  </a:lnTo>
                  <a:lnTo>
                    <a:pt x="5011283" y="6168"/>
                  </a:lnTo>
                  <a:lnTo>
                    <a:pt x="498074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1135773" y="5886399"/>
            <a:ext cx="4618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5655" algn="l"/>
              </a:tabLst>
            </a:pP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 </a:t>
            </a:r>
            <a:r>
              <a:rPr sz="1200" u="sng" spc="-7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a)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Why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do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Sikhs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put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much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effort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into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their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religion?	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695388" y="6292596"/>
            <a:ext cx="5059680" cy="471170"/>
          </a:xfrm>
          <a:custGeom>
            <a:avLst/>
            <a:gdLst/>
            <a:ahLst/>
            <a:cxnLst/>
            <a:rect l="l" t="t" r="r" b="b"/>
            <a:pathLst>
              <a:path w="5059680" h="471170">
                <a:moveTo>
                  <a:pt x="551243" y="78485"/>
                </a:moveTo>
                <a:lnTo>
                  <a:pt x="557416" y="47936"/>
                </a:lnTo>
                <a:lnTo>
                  <a:pt x="574246" y="22988"/>
                </a:lnTo>
                <a:lnTo>
                  <a:pt x="599195" y="6168"/>
                </a:lnTo>
                <a:lnTo>
                  <a:pt x="629729" y="0"/>
                </a:lnTo>
                <a:lnTo>
                  <a:pt x="1302575" y="0"/>
                </a:lnTo>
                <a:lnTo>
                  <a:pt x="2429573" y="0"/>
                </a:lnTo>
                <a:lnTo>
                  <a:pt x="4980749" y="0"/>
                </a:lnTo>
                <a:lnTo>
                  <a:pt x="5011283" y="6168"/>
                </a:lnTo>
                <a:lnTo>
                  <a:pt x="5036232" y="22988"/>
                </a:lnTo>
                <a:lnTo>
                  <a:pt x="5053062" y="47936"/>
                </a:lnTo>
                <a:lnTo>
                  <a:pt x="5059235" y="78485"/>
                </a:lnTo>
                <a:lnTo>
                  <a:pt x="5059235" y="196214"/>
                </a:lnTo>
                <a:lnTo>
                  <a:pt x="5059235" y="392429"/>
                </a:lnTo>
                <a:lnTo>
                  <a:pt x="5053062" y="422979"/>
                </a:lnTo>
                <a:lnTo>
                  <a:pt x="5036232" y="447927"/>
                </a:lnTo>
                <a:lnTo>
                  <a:pt x="5011283" y="464747"/>
                </a:lnTo>
                <a:lnTo>
                  <a:pt x="4980749" y="470915"/>
                </a:lnTo>
                <a:lnTo>
                  <a:pt x="2429573" y="470915"/>
                </a:lnTo>
                <a:lnTo>
                  <a:pt x="1302575" y="470915"/>
                </a:lnTo>
                <a:lnTo>
                  <a:pt x="629729" y="470915"/>
                </a:lnTo>
                <a:lnTo>
                  <a:pt x="599195" y="464747"/>
                </a:lnTo>
                <a:lnTo>
                  <a:pt x="574246" y="447927"/>
                </a:lnTo>
                <a:lnTo>
                  <a:pt x="557416" y="422979"/>
                </a:lnTo>
                <a:lnTo>
                  <a:pt x="551243" y="392429"/>
                </a:lnTo>
                <a:lnTo>
                  <a:pt x="551243" y="196214"/>
                </a:lnTo>
                <a:lnTo>
                  <a:pt x="0" y="65697"/>
                </a:lnTo>
                <a:lnTo>
                  <a:pt x="551243" y="78485"/>
                </a:lnTo>
                <a:close/>
              </a:path>
            </a:pathLst>
          </a:custGeom>
          <a:ln w="12192">
            <a:solidFill>
              <a:srgbClr val="B355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1423542" y="6312204"/>
            <a:ext cx="41516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b)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1200" spc="-2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1200" spc="-3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not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12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same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amount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of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130676" y="6495084"/>
            <a:ext cx="738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1200" spc="-6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1200">
              <a:latin typeface="Segoe Print"/>
              <a:cs typeface="Segoe Print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6096000" y="158495"/>
            <a:ext cx="5755005" cy="887094"/>
            <a:chOff x="6096000" y="158495"/>
            <a:chExt cx="5755005" cy="887094"/>
          </a:xfrm>
        </p:grpSpPr>
        <p:pic>
          <p:nvPicPr>
            <p:cNvPr id="51" name="object 5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6000" y="160019"/>
              <a:ext cx="990600" cy="885443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6978014" y="158495"/>
              <a:ext cx="4872990" cy="268605"/>
            </a:xfrm>
            <a:custGeom>
              <a:avLst/>
              <a:gdLst/>
              <a:ahLst/>
              <a:cxnLst/>
              <a:rect l="l" t="t" r="r" b="b"/>
              <a:pathLst>
                <a:path w="4872990" h="268605">
                  <a:moveTo>
                    <a:pt x="4827905" y="0"/>
                  </a:moveTo>
                  <a:lnTo>
                    <a:pt x="298068" y="0"/>
                  </a:lnTo>
                  <a:lnTo>
                    <a:pt x="280689" y="3520"/>
                  </a:lnTo>
                  <a:lnTo>
                    <a:pt x="266477" y="13112"/>
                  </a:lnTo>
                  <a:lnTo>
                    <a:pt x="256885" y="27324"/>
                  </a:lnTo>
                  <a:lnTo>
                    <a:pt x="253364" y="44703"/>
                  </a:lnTo>
                  <a:lnTo>
                    <a:pt x="0" y="75183"/>
                  </a:lnTo>
                  <a:lnTo>
                    <a:pt x="253364" y="111759"/>
                  </a:lnTo>
                  <a:lnTo>
                    <a:pt x="253364" y="223519"/>
                  </a:lnTo>
                  <a:lnTo>
                    <a:pt x="256885" y="240899"/>
                  </a:lnTo>
                  <a:lnTo>
                    <a:pt x="266477" y="255111"/>
                  </a:lnTo>
                  <a:lnTo>
                    <a:pt x="280689" y="264703"/>
                  </a:lnTo>
                  <a:lnTo>
                    <a:pt x="298068" y="268224"/>
                  </a:lnTo>
                  <a:lnTo>
                    <a:pt x="4827905" y="268224"/>
                  </a:lnTo>
                  <a:lnTo>
                    <a:pt x="4845284" y="264703"/>
                  </a:lnTo>
                  <a:lnTo>
                    <a:pt x="4859496" y="255111"/>
                  </a:lnTo>
                  <a:lnTo>
                    <a:pt x="4869088" y="240899"/>
                  </a:lnTo>
                  <a:lnTo>
                    <a:pt x="4872608" y="223519"/>
                  </a:lnTo>
                  <a:lnTo>
                    <a:pt x="4872608" y="44703"/>
                  </a:lnTo>
                  <a:lnTo>
                    <a:pt x="4869088" y="27324"/>
                  </a:lnTo>
                  <a:lnTo>
                    <a:pt x="4859496" y="13112"/>
                  </a:lnTo>
                  <a:lnTo>
                    <a:pt x="4845284" y="3520"/>
                  </a:lnTo>
                  <a:lnTo>
                    <a:pt x="482790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6791451" y="574547"/>
              <a:ext cx="5059680" cy="471170"/>
            </a:xfrm>
            <a:custGeom>
              <a:avLst/>
              <a:gdLst/>
              <a:ahLst/>
              <a:cxnLst/>
              <a:rect l="l" t="t" r="r" b="b"/>
              <a:pathLst>
                <a:path w="5059680" h="471169">
                  <a:moveTo>
                    <a:pt x="0" y="65659"/>
                  </a:moveTo>
                  <a:lnTo>
                    <a:pt x="551179" y="196214"/>
                  </a:lnTo>
                  <a:lnTo>
                    <a:pt x="551179" y="392429"/>
                  </a:lnTo>
                  <a:lnTo>
                    <a:pt x="557353" y="422963"/>
                  </a:lnTo>
                  <a:lnTo>
                    <a:pt x="574182" y="447913"/>
                  </a:lnTo>
                  <a:lnTo>
                    <a:pt x="599132" y="464742"/>
                  </a:lnTo>
                  <a:lnTo>
                    <a:pt x="629666" y="470915"/>
                  </a:lnTo>
                  <a:lnTo>
                    <a:pt x="4980686" y="470915"/>
                  </a:lnTo>
                  <a:lnTo>
                    <a:pt x="5011219" y="464742"/>
                  </a:lnTo>
                  <a:lnTo>
                    <a:pt x="5036169" y="447913"/>
                  </a:lnTo>
                  <a:lnTo>
                    <a:pt x="5052998" y="422963"/>
                  </a:lnTo>
                  <a:lnTo>
                    <a:pt x="5059172" y="392429"/>
                  </a:lnTo>
                  <a:lnTo>
                    <a:pt x="5059172" y="78486"/>
                  </a:lnTo>
                  <a:lnTo>
                    <a:pt x="551179" y="78486"/>
                  </a:lnTo>
                  <a:lnTo>
                    <a:pt x="0" y="65659"/>
                  </a:lnTo>
                  <a:close/>
                </a:path>
                <a:path w="5059680" h="471169">
                  <a:moveTo>
                    <a:pt x="4980686" y="0"/>
                  </a:moveTo>
                  <a:lnTo>
                    <a:pt x="629666" y="0"/>
                  </a:lnTo>
                  <a:lnTo>
                    <a:pt x="599132" y="6173"/>
                  </a:lnTo>
                  <a:lnTo>
                    <a:pt x="574182" y="23002"/>
                  </a:lnTo>
                  <a:lnTo>
                    <a:pt x="557353" y="47952"/>
                  </a:lnTo>
                  <a:lnTo>
                    <a:pt x="551179" y="78486"/>
                  </a:lnTo>
                  <a:lnTo>
                    <a:pt x="5059172" y="78486"/>
                  </a:lnTo>
                  <a:lnTo>
                    <a:pt x="5052998" y="47952"/>
                  </a:lnTo>
                  <a:lnTo>
                    <a:pt x="5036169" y="23002"/>
                  </a:lnTo>
                  <a:lnTo>
                    <a:pt x="5011219" y="6173"/>
                  </a:lnTo>
                  <a:lnTo>
                    <a:pt x="498068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7231792" y="167767"/>
            <a:ext cx="4618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5655" algn="l"/>
              </a:tabLst>
            </a:pP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 </a:t>
            </a:r>
            <a:r>
              <a:rPr sz="1200" u="sng" spc="-7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a)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Why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do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Sikhs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put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much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effort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into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their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religion?	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6791452" y="574548"/>
            <a:ext cx="5059680" cy="471170"/>
          </a:xfrm>
          <a:custGeom>
            <a:avLst/>
            <a:gdLst/>
            <a:ahLst/>
            <a:cxnLst/>
            <a:rect l="l" t="t" r="r" b="b"/>
            <a:pathLst>
              <a:path w="5059680" h="471169">
                <a:moveTo>
                  <a:pt x="551179" y="78486"/>
                </a:moveTo>
                <a:lnTo>
                  <a:pt x="557353" y="47952"/>
                </a:lnTo>
                <a:lnTo>
                  <a:pt x="574182" y="23002"/>
                </a:lnTo>
                <a:lnTo>
                  <a:pt x="599132" y="6173"/>
                </a:lnTo>
                <a:lnTo>
                  <a:pt x="629666" y="0"/>
                </a:lnTo>
                <a:lnTo>
                  <a:pt x="1302512" y="0"/>
                </a:lnTo>
                <a:lnTo>
                  <a:pt x="2429509" y="0"/>
                </a:lnTo>
                <a:lnTo>
                  <a:pt x="4980686" y="0"/>
                </a:lnTo>
                <a:lnTo>
                  <a:pt x="5011219" y="6173"/>
                </a:lnTo>
                <a:lnTo>
                  <a:pt x="5036169" y="23002"/>
                </a:lnTo>
                <a:lnTo>
                  <a:pt x="5052998" y="47952"/>
                </a:lnTo>
                <a:lnTo>
                  <a:pt x="5059172" y="78486"/>
                </a:lnTo>
                <a:lnTo>
                  <a:pt x="5059172" y="196214"/>
                </a:lnTo>
                <a:lnTo>
                  <a:pt x="5059172" y="392429"/>
                </a:lnTo>
                <a:lnTo>
                  <a:pt x="5052998" y="422963"/>
                </a:lnTo>
                <a:lnTo>
                  <a:pt x="5036169" y="447913"/>
                </a:lnTo>
                <a:lnTo>
                  <a:pt x="5011219" y="464742"/>
                </a:lnTo>
                <a:lnTo>
                  <a:pt x="4980686" y="470915"/>
                </a:lnTo>
                <a:lnTo>
                  <a:pt x="2429509" y="470915"/>
                </a:lnTo>
                <a:lnTo>
                  <a:pt x="1302512" y="470915"/>
                </a:lnTo>
                <a:lnTo>
                  <a:pt x="629666" y="470915"/>
                </a:lnTo>
                <a:lnTo>
                  <a:pt x="599132" y="464742"/>
                </a:lnTo>
                <a:lnTo>
                  <a:pt x="574182" y="447913"/>
                </a:lnTo>
                <a:lnTo>
                  <a:pt x="557353" y="422963"/>
                </a:lnTo>
                <a:lnTo>
                  <a:pt x="551179" y="392429"/>
                </a:lnTo>
                <a:lnTo>
                  <a:pt x="551179" y="196214"/>
                </a:lnTo>
                <a:lnTo>
                  <a:pt x="0" y="65659"/>
                </a:lnTo>
                <a:lnTo>
                  <a:pt x="551179" y="78486"/>
                </a:lnTo>
                <a:close/>
              </a:path>
            </a:pathLst>
          </a:custGeom>
          <a:ln w="12192">
            <a:solidFill>
              <a:srgbClr val="B355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7520431" y="593597"/>
            <a:ext cx="41516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b)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1200" spc="-2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1200" spc="-3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not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12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same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amount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of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9227566" y="776173"/>
            <a:ext cx="73787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1200" spc="-6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1200">
              <a:latin typeface="Segoe Print"/>
              <a:cs typeface="Segoe Print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6096000" y="1298447"/>
            <a:ext cx="5755005" cy="885825"/>
            <a:chOff x="6096000" y="1298447"/>
            <a:chExt cx="5755005" cy="885825"/>
          </a:xfrm>
        </p:grpSpPr>
        <p:pic>
          <p:nvPicPr>
            <p:cNvPr id="59" name="object 5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6000" y="1298447"/>
              <a:ext cx="990600" cy="885443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6978014" y="1298447"/>
              <a:ext cx="4872990" cy="266700"/>
            </a:xfrm>
            <a:custGeom>
              <a:avLst/>
              <a:gdLst/>
              <a:ahLst/>
              <a:cxnLst/>
              <a:rect l="l" t="t" r="r" b="b"/>
              <a:pathLst>
                <a:path w="4872990" h="266700">
                  <a:moveTo>
                    <a:pt x="4828158" y="0"/>
                  </a:moveTo>
                  <a:lnTo>
                    <a:pt x="297814" y="0"/>
                  </a:lnTo>
                  <a:lnTo>
                    <a:pt x="280529" y="3498"/>
                  </a:lnTo>
                  <a:lnTo>
                    <a:pt x="266398" y="13033"/>
                  </a:lnTo>
                  <a:lnTo>
                    <a:pt x="256863" y="27164"/>
                  </a:lnTo>
                  <a:lnTo>
                    <a:pt x="253364" y="44450"/>
                  </a:lnTo>
                  <a:lnTo>
                    <a:pt x="0" y="74675"/>
                  </a:lnTo>
                  <a:lnTo>
                    <a:pt x="253364" y="111125"/>
                  </a:lnTo>
                  <a:lnTo>
                    <a:pt x="253364" y="222250"/>
                  </a:lnTo>
                  <a:lnTo>
                    <a:pt x="256863" y="239535"/>
                  </a:lnTo>
                  <a:lnTo>
                    <a:pt x="266398" y="253666"/>
                  </a:lnTo>
                  <a:lnTo>
                    <a:pt x="280529" y="263201"/>
                  </a:lnTo>
                  <a:lnTo>
                    <a:pt x="297814" y="266700"/>
                  </a:lnTo>
                  <a:lnTo>
                    <a:pt x="4828158" y="266700"/>
                  </a:lnTo>
                  <a:lnTo>
                    <a:pt x="4845444" y="263201"/>
                  </a:lnTo>
                  <a:lnTo>
                    <a:pt x="4859575" y="253666"/>
                  </a:lnTo>
                  <a:lnTo>
                    <a:pt x="4869110" y="239535"/>
                  </a:lnTo>
                  <a:lnTo>
                    <a:pt x="4872608" y="222250"/>
                  </a:lnTo>
                  <a:lnTo>
                    <a:pt x="4872608" y="44450"/>
                  </a:lnTo>
                  <a:lnTo>
                    <a:pt x="4869110" y="27164"/>
                  </a:lnTo>
                  <a:lnTo>
                    <a:pt x="4859575" y="13033"/>
                  </a:lnTo>
                  <a:lnTo>
                    <a:pt x="4845444" y="3498"/>
                  </a:lnTo>
                  <a:lnTo>
                    <a:pt x="4828158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6791451" y="1712975"/>
              <a:ext cx="5059680" cy="471170"/>
            </a:xfrm>
            <a:custGeom>
              <a:avLst/>
              <a:gdLst/>
              <a:ahLst/>
              <a:cxnLst/>
              <a:rect l="l" t="t" r="r" b="b"/>
              <a:pathLst>
                <a:path w="5059680" h="471169">
                  <a:moveTo>
                    <a:pt x="0" y="65659"/>
                  </a:moveTo>
                  <a:lnTo>
                    <a:pt x="551179" y="196214"/>
                  </a:lnTo>
                  <a:lnTo>
                    <a:pt x="551179" y="392429"/>
                  </a:lnTo>
                  <a:lnTo>
                    <a:pt x="557353" y="422963"/>
                  </a:lnTo>
                  <a:lnTo>
                    <a:pt x="574182" y="447913"/>
                  </a:lnTo>
                  <a:lnTo>
                    <a:pt x="599132" y="464742"/>
                  </a:lnTo>
                  <a:lnTo>
                    <a:pt x="629666" y="470915"/>
                  </a:lnTo>
                  <a:lnTo>
                    <a:pt x="4980686" y="470915"/>
                  </a:lnTo>
                  <a:lnTo>
                    <a:pt x="5011219" y="464742"/>
                  </a:lnTo>
                  <a:lnTo>
                    <a:pt x="5036169" y="447913"/>
                  </a:lnTo>
                  <a:lnTo>
                    <a:pt x="5052998" y="422963"/>
                  </a:lnTo>
                  <a:lnTo>
                    <a:pt x="5059172" y="392429"/>
                  </a:lnTo>
                  <a:lnTo>
                    <a:pt x="5059172" y="78486"/>
                  </a:lnTo>
                  <a:lnTo>
                    <a:pt x="551179" y="78486"/>
                  </a:lnTo>
                  <a:lnTo>
                    <a:pt x="0" y="65659"/>
                  </a:lnTo>
                  <a:close/>
                </a:path>
                <a:path w="5059680" h="471169">
                  <a:moveTo>
                    <a:pt x="4980686" y="0"/>
                  </a:moveTo>
                  <a:lnTo>
                    <a:pt x="629666" y="0"/>
                  </a:lnTo>
                  <a:lnTo>
                    <a:pt x="599132" y="6173"/>
                  </a:lnTo>
                  <a:lnTo>
                    <a:pt x="574182" y="23002"/>
                  </a:lnTo>
                  <a:lnTo>
                    <a:pt x="557353" y="47952"/>
                  </a:lnTo>
                  <a:lnTo>
                    <a:pt x="551179" y="78486"/>
                  </a:lnTo>
                  <a:lnTo>
                    <a:pt x="5059172" y="78486"/>
                  </a:lnTo>
                  <a:lnTo>
                    <a:pt x="5052998" y="47952"/>
                  </a:lnTo>
                  <a:lnTo>
                    <a:pt x="5036169" y="23002"/>
                  </a:lnTo>
                  <a:lnTo>
                    <a:pt x="5011219" y="6173"/>
                  </a:lnTo>
                  <a:lnTo>
                    <a:pt x="498068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7231713" y="1306829"/>
            <a:ext cx="4618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5655" algn="l"/>
              </a:tabLst>
            </a:pP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 </a:t>
            </a:r>
            <a:r>
              <a:rPr sz="1200" u="sng" spc="-7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a)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Why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do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Sikhs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put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much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effort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into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their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religion?	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6791452" y="1712976"/>
            <a:ext cx="5059680" cy="471170"/>
          </a:xfrm>
          <a:custGeom>
            <a:avLst/>
            <a:gdLst/>
            <a:ahLst/>
            <a:cxnLst/>
            <a:rect l="l" t="t" r="r" b="b"/>
            <a:pathLst>
              <a:path w="5059680" h="471169">
                <a:moveTo>
                  <a:pt x="551179" y="78486"/>
                </a:moveTo>
                <a:lnTo>
                  <a:pt x="557353" y="47952"/>
                </a:lnTo>
                <a:lnTo>
                  <a:pt x="574182" y="23002"/>
                </a:lnTo>
                <a:lnTo>
                  <a:pt x="599132" y="6173"/>
                </a:lnTo>
                <a:lnTo>
                  <a:pt x="629666" y="0"/>
                </a:lnTo>
                <a:lnTo>
                  <a:pt x="1302512" y="0"/>
                </a:lnTo>
                <a:lnTo>
                  <a:pt x="2429509" y="0"/>
                </a:lnTo>
                <a:lnTo>
                  <a:pt x="4980686" y="0"/>
                </a:lnTo>
                <a:lnTo>
                  <a:pt x="5011219" y="6173"/>
                </a:lnTo>
                <a:lnTo>
                  <a:pt x="5036169" y="23002"/>
                </a:lnTo>
                <a:lnTo>
                  <a:pt x="5052998" y="47952"/>
                </a:lnTo>
                <a:lnTo>
                  <a:pt x="5059172" y="78486"/>
                </a:lnTo>
                <a:lnTo>
                  <a:pt x="5059172" y="196214"/>
                </a:lnTo>
                <a:lnTo>
                  <a:pt x="5059172" y="392429"/>
                </a:lnTo>
                <a:lnTo>
                  <a:pt x="5052998" y="422963"/>
                </a:lnTo>
                <a:lnTo>
                  <a:pt x="5036169" y="447913"/>
                </a:lnTo>
                <a:lnTo>
                  <a:pt x="5011219" y="464742"/>
                </a:lnTo>
                <a:lnTo>
                  <a:pt x="4980686" y="470915"/>
                </a:lnTo>
                <a:lnTo>
                  <a:pt x="2429509" y="470915"/>
                </a:lnTo>
                <a:lnTo>
                  <a:pt x="1302512" y="470915"/>
                </a:lnTo>
                <a:lnTo>
                  <a:pt x="629666" y="470915"/>
                </a:lnTo>
                <a:lnTo>
                  <a:pt x="599132" y="464742"/>
                </a:lnTo>
                <a:lnTo>
                  <a:pt x="574182" y="447913"/>
                </a:lnTo>
                <a:lnTo>
                  <a:pt x="557353" y="422963"/>
                </a:lnTo>
                <a:lnTo>
                  <a:pt x="551179" y="392429"/>
                </a:lnTo>
                <a:lnTo>
                  <a:pt x="551179" y="196214"/>
                </a:lnTo>
                <a:lnTo>
                  <a:pt x="0" y="65659"/>
                </a:lnTo>
                <a:lnTo>
                  <a:pt x="551179" y="78486"/>
                </a:lnTo>
                <a:close/>
              </a:path>
            </a:pathLst>
          </a:custGeom>
          <a:ln w="12192">
            <a:solidFill>
              <a:srgbClr val="B355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 txBox="1"/>
          <p:nvPr/>
        </p:nvSpPr>
        <p:spPr>
          <a:xfrm>
            <a:off x="7520431" y="1732534"/>
            <a:ext cx="41516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b)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1200" spc="-2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1200" spc="-3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not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12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same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amount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of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9227566" y="1915414"/>
            <a:ext cx="738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1200" spc="-6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1200">
              <a:latin typeface="Segoe Print"/>
              <a:cs typeface="Segoe Print"/>
            </a:endParaRPr>
          </a:p>
        </p:txBody>
      </p:sp>
      <p:grpSp>
        <p:nvGrpSpPr>
          <p:cNvPr id="66" name="object 66"/>
          <p:cNvGrpSpPr/>
          <p:nvPr/>
        </p:nvGrpSpPr>
        <p:grpSpPr>
          <a:xfrm>
            <a:off x="6096000" y="2436876"/>
            <a:ext cx="5755005" cy="887094"/>
            <a:chOff x="6096000" y="2436876"/>
            <a:chExt cx="5755005" cy="887094"/>
          </a:xfrm>
        </p:grpSpPr>
        <p:pic>
          <p:nvPicPr>
            <p:cNvPr id="67" name="object 6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6000" y="2436876"/>
              <a:ext cx="990600" cy="886968"/>
            </a:xfrm>
            <a:prstGeom prst="rect">
              <a:avLst/>
            </a:prstGeom>
          </p:spPr>
        </p:pic>
        <p:sp>
          <p:nvSpPr>
            <p:cNvPr id="68" name="object 68"/>
            <p:cNvSpPr/>
            <p:nvPr/>
          </p:nvSpPr>
          <p:spPr>
            <a:xfrm>
              <a:off x="6978014" y="2436876"/>
              <a:ext cx="4872990" cy="268605"/>
            </a:xfrm>
            <a:custGeom>
              <a:avLst/>
              <a:gdLst/>
              <a:ahLst/>
              <a:cxnLst/>
              <a:rect l="l" t="t" r="r" b="b"/>
              <a:pathLst>
                <a:path w="4872990" h="268605">
                  <a:moveTo>
                    <a:pt x="4827905" y="0"/>
                  </a:moveTo>
                  <a:lnTo>
                    <a:pt x="298068" y="0"/>
                  </a:lnTo>
                  <a:lnTo>
                    <a:pt x="280689" y="3520"/>
                  </a:lnTo>
                  <a:lnTo>
                    <a:pt x="266477" y="13112"/>
                  </a:lnTo>
                  <a:lnTo>
                    <a:pt x="256885" y="27324"/>
                  </a:lnTo>
                  <a:lnTo>
                    <a:pt x="253364" y="44703"/>
                  </a:lnTo>
                  <a:lnTo>
                    <a:pt x="0" y="75184"/>
                  </a:lnTo>
                  <a:lnTo>
                    <a:pt x="253364" y="111760"/>
                  </a:lnTo>
                  <a:lnTo>
                    <a:pt x="253364" y="223520"/>
                  </a:lnTo>
                  <a:lnTo>
                    <a:pt x="256885" y="240899"/>
                  </a:lnTo>
                  <a:lnTo>
                    <a:pt x="266477" y="255111"/>
                  </a:lnTo>
                  <a:lnTo>
                    <a:pt x="280689" y="264703"/>
                  </a:lnTo>
                  <a:lnTo>
                    <a:pt x="298068" y="268224"/>
                  </a:lnTo>
                  <a:lnTo>
                    <a:pt x="4827905" y="268224"/>
                  </a:lnTo>
                  <a:lnTo>
                    <a:pt x="4845284" y="264703"/>
                  </a:lnTo>
                  <a:lnTo>
                    <a:pt x="4859496" y="255111"/>
                  </a:lnTo>
                  <a:lnTo>
                    <a:pt x="4869088" y="240899"/>
                  </a:lnTo>
                  <a:lnTo>
                    <a:pt x="4872608" y="223520"/>
                  </a:lnTo>
                  <a:lnTo>
                    <a:pt x="4872608" y="44703"/>
                  </a:lnTo>
                  <a:lnTo>
                    <a:pt x="4869088" y="27324"/>
                  </a:lnTo>
                  <a:lnTo>
                    <a:pt x="4859496" y="13112"/>
                  </a:lnTo>
                  <a:lnTo>
                    <a:pt x="4845284" y="3520"/>
                  </a:lnTo>
                  <a:lnTo>
                    <a:pt x="482790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6791451" y="2851404"/>
              <a:ext cx="5059680" cy="472440"/>
            </a:xfrm>
            <a:custGeom>
              <a:avLst/>
              <a:gdLst/>
              <a:ahLst/>
              <a:cxnLst/>
              <a:rect l="l" t="t" r="r" b="b"/>
              <a:pathLst>
                <a:path w="5059680" h="472439">
                  <a:moveTo>
                    <a:pt x="0" y="65912"/>
                  </a:moveTo>
                  <a:lnTo>
                    <a:pt x="551179" y="196850"/>
                  </a:lnTo>
                  <a:lnTo>
                    <a:pt x="551179" y="393700"/>
                  </a:lnTo>
                  <a:lnTo>
                    <a:pt x="557375" y="424326"/>
                  </a:lnTo>
                  <a:lnTo>
                    <a:pt x="574262" y="449357"/>
                  </a:lnTo>
                  <a:lnTo>
                    <a:pt x="599293" y="466244"/>
                  </a:lnTo>
                  <a:lnTo>
                    <a:pt x="629920" y="472440"/>
                  </a:lnTo>
                  <a:lnTo>
                    <a:pt x="4980432" y="472440"/>
                  </a:lnTo>
                  <a:lnTo>
                    <a:pt x="5011058" y="466244"/>
                  </a:lnTo>
                  <a:lnTo>
                    <a:pt x="5036089" y="449357"/>
                  </a:lnTo>
                  <a:lnTo>
                    <a:pt x="5052976" y="424326"/>
                  </a:lnTo>
                  <a:lnTo>
                    <a:pt x="5059172" y="393700"/>
                  </a:lnTo>
                  <a:lnTo>
                    <a:pt x="5059172" y="78740"/>
                  </a:lnTo>
                  <a:lnTo>
                    <a:pt x="551179" y="78740"/>
                  </a:lnTo>
                  <a:lnTo>
                    <a:pt x="0" y="65912"/>
                  </a:lnTo>
                  <a:close/>
                </a:path>
                <a:path w="5059680" h="472439">
                  <a:moveTo>
                    <a:pt x="4980432" y="0"/>
                  </a:moveTo>
                  <a:lnTo>
                    <a:pt x="629920" y="0"/>
                  </a:lnTo>
                  <a:lnTo>
                    <a:pt x="599293" y="6195"/>
                  </a:lnTo>
                  <a:lnTo>
                    <a:pt x="574262" y="23082"/>
                  </a:lnTo>
                  <a:lnTo>
                    <a:pt x="557375" y="48113"/>
                  </a:lnTo>
                  <a:lnTo>
                    <a:pt x="551179" y="78740"/>
                  </a:lnTo>
                  <a:lnTo>
                    <a:pt x="5059172" y="78740"/>
                  </a:lnTo>
                  <a:lnTo>
                    <a:pt x="5052976" y="48113"/>
                  </a:lnTo>
                  <a:lnTo>
                    <a:pt x="5036089" y="23082"/>
                  </a:lnTo>
                  <a:lnTo>
                    <a:pt x="5011058" y="6195"/>
                  </a:lnTo>
                  <a:lnTo>
                    <a:pt x="498043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0" name="object 70"/>
          <p:cNvSpPr txBox="1"/>
          <p:nvPr/>
        </p:nvSpPr>
        <p:spPr>
          <a:xfrm>
            <a:off x="7231792" y="2445511"/>
            <a:ext cx="4618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5655" algn="l"/>
              </a:tabLst>
            </a:pP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 </a:t>
            </a:r>
            <a:r>
              <a:rPr sz="1200" u="sng" spc="-7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a)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Why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do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Sikhs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put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much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effort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into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their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religion?	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6791452" y="2851404"/>
            <a:ext cx="5059680" cy="472440"/>
          </a:xfrm>
          <a:custGeom>
            <a:avLst/>
            <a:gdLst/>
            <a:ahLst/>
            <a:cxnLst/>
            <a:rect l="l" t="t" r="r" b="b"/>
            <a:pathLst>
              <a:path w="5059680" h="472439">
                <a:moveTo>
                  <a:pt x="551179" y="78740"/>
                </a:moveTo>
                <a:lnTo>
                  <a:pt x="557375" y="48113"/>
                </a:lnTo>
                <a:lnTo>
                  <a:pt x="574262" y="23082"/>
                </a:lnTo>
                <a:lnTo>
                  <a:pt x="599293" y="6195"/>
                </a:lnTo>
                <a:lnTo>
                  <a:pt x="629920" y="0"/>
                </a:lnTo>
                <a:lnTo>
                  <a:pt x="1302512" y="0"/>
                </a:lnTo>
                <a:lnTo>
                  <a:pt x="2429509" y="0"/>
                </a:lnTo>
                <a:lnTo>
                  <a:pt x="4980432" y="0"/>
                </a:lnTo>
                <a:lnTo>
                  <a:pt x="5011058" y="6195"/>
                </a:lnTo>
                <a:lnTo>
                  <a:pt x="5036089" y="23082"/>
                </a:lnTo>
                <a:lnTo>
                  <a:pt x="5052976" y="48113"/>
                </a:lnTo>
                <a:lnTo>
                  <a:pt x="5059172" y="78740"/>
                </a:lnTo>
                <a:lnTo>
                  <a:pt x="5059172" y="196850"/>
                </a:lnTo>
                <a:lnTo>
                  <a:pt x="5059172" y="393700"/>
                </a:lnTo>
                <a:lnTo>
                  <a:pt x="5052976" y="424326"/>
                </a:lnTo>
                <a:lnTo>
                  <a:pt x="5036089" y="449357"/>
                </a:lnTo>
                <a:lnTo>
                  <a:pt x="5011058" y="466244"/>
                </a:lnTo>
                <a:lnTo>
                  <a:pt x="4980432" y="472440"/>
                </a:lnTo>
                <a:lnTo>
                  <a:pt x="2429509" y="472440"/>
                </a:lnTo>
                <a:lnTo>
                  <a:pt x="1302512" y="472440"/>
                </a:lnTo>
                <a:lnTo>
                  <a:pt x="629920" y="472440"/>
                </a:lnTo>
                <a:lnTo>
                  <a:pt x="599293" y="466244"/>
                </a:lnTo>
                <a:lnTo>
                  <a:pt x="574262" y="449357"/>
                </a:lnTo>
                <a:lnTo>
                  <a:pt x="557375" y="424326"/>
                </a:lnTo>
                <a:lnTo>
                  <a:pt x="551179" y="393700"/>
                </a:lnTo>
                <a:lnTo>
                  <a:pt x="551179" y="196850"/>
                </a:lnTo>
                <a:lnTo>
                  <a:pt x="0" y="65912"/>
                </a:lnTo>
                <a:lnTo>
                  <a:pt x="551179" y="78740"/>
                </a:lnTo>
                <a:close/>
              </a:path>
            </a:pathLst>
          </a:custGeom>
          <a:ln w="12192">
            <a:solidFill>
              <a:srgbClr val="B355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 txBox="1"/>
          <p:nvPr/>
        </p:nvSpPr>
        <p:spPr>
          <a:xfrm>
            <a:off x="7520431" y="2871342"/>
            <a:ext cx="41516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b)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1200" spc="-2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1200" spc="-3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not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12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same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amount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of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9227566" y="3053918"/>
            <a:ext cx="73787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1200" spc="-6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1200">
              <a:latin typeface="Segoe Print"/>
              <a:cs typeface="Segoe Print"/>
            </a:endParaRPr>
          </a:p>
        </p:txBody>
      </p:sp>
      <p:grpSp>
        <p:nvGrpSpPr>
          <p:cNvPr id="74" name="object 74"/>
          <p:cNvGrpSpPr/>
          <p:nvPr/>
        </p:nvGrpSpPr>
        <p:grpSpPr>
          <a:xfrm>
            <a:off x="6096000" y="3598164"/>
            <a:ext cx="5755005" cy="887094"/>
            <a:chOff x="6096000" y="3598164"/>
            <a:chExt cx="5755005" cy="887094"/>
          </a:xfrm>
        </p:grpSpPr>
        <p:pic>
          <p:nvPicPr>
            <p:cNvPr id="75" name="object 7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6000" y="3598164"/>
              <a:ext cx="990600" cy="886968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6978014" y="3598164"/>
              <a:ext cx="4872990" cy="268605"/>
            </a:xfrm>
            <a:custGeom>
              <a:avLst/>
              <a:gdLst/>
              <a:ahLst/>
              <a:cxnLst/>
              <a:rect l="l" t="t" r="r" b="b"/>
              <a:pathLst>
                <a:path w="4872990" h="268604">
                  <a:moveTo>
                    <a:pt x="4827905" y="0"/>
                  </a:moveTo>
                  <a:lnTo>
                    <a:pt x="298068" y="0"/>
                  </a:lnTo>
                  <a:lnTo>
                    <a:pt x="280689" y="3520"/>
                  </a:lnTo>
                  <a:lnTo>
                    <a:pt x="266477" y="13112"/>
                  </a:lnTo>
                  <a:lnTo>
                    <a:pt x="256885" y="27324"/>
                  </a:lnTo>
                  <a:lnTo>
                    <a:pt x="253364" y="44704"/>
                  </a:lnTo>
                  <a:lnTo>
                    <a:pt x="0" y="75184"/>
                  </a:lnTo>
                  <a:lnTo>
                    <a:pt x="253364" y="111760"/>
                  </a:lnTo>
                  <a:lnTo>
                    <a:pt x="253364" y="223519"/>
                  </a:lnTo>
                  <a:lnTo>
                    <a:pt x="256885" y="240899"/>
                  </a:lnTo>
                  <a:lnTo>
                    <a:pt x="266477" y="255111"/>
                  </a:lnTo>
                  <a:lnTo>
                    <a:pt x="280689" y="264703"/>
                  </a:lnTo>
                  <a:lnTo>
                    <a:pt x="298068" y="268224"/>
                  </a:lnTo>
                  <a:lnTo>
                    <a:pt x="4827905" y="268224"/>
                  </a:lnTo>
                  <a:lnTo>
                    <a:pt x="4845284" y="264703"/>
                  </a:lnTo>
                  <a:lnTo>
                    <a:pt x="4859496" y="255111"/>
                  </a:lnTo>
                  <a:lnTo>
                    <a:pt x="4869088" y="240899"/>
                  </a:lnTo>
                  <a:lnTo>
                    <a:pt x="4872608" y="223519"/>
                  </a:lnTo>
                  <a:lnTo>
                    <a:pt x="4872608" y="44704"/>
                  </a:lnTo>
                  <a:lnTo>
                    <a:pt x="4869088" y="27324"/>
                  </a:lnTo>
                  <a:lnTo>
                    <a:pt x="4859496" y="13112"/>
                  </a:lnTo>
                  <a:lnTo>
                    <a:pt x="4845284" y="3520"/>
                  </a:lnTo>
                  <a:lnTo>
                    <a:pt x="482790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6791451" y="4014216"/>
              <a:ext cx="5059680" cy="471170"/>
            </a:xfrm>
            <a:custGeom>
              <a:avLst/>
              <a:gdLst/>
              <a:ahLst/>
              <a:cxnLst/>
              <a:rect l="l" t="t" r="r" b="b"/>
              <a:pathLst>
                <a:path w="5059680" h="471170">
                  <a:moveTo>
                    <a:pt x="0" y="65658"/>
                  </a:moveTo>
                  <a:lnTo>
                    <a:pt x="551179" y="196214"/>
                  </a:lnTo>
                  <a:lnTo>
                    <a:pt x="551179" y="392429"/>
                  </a:lnTo>
                  <a:lnTo>
                    <a:pt x="557353" y="422963"/>
                  </a:lnTo>
                  <a:lnTo>
                    <a:pt x="574182" y="447913"/>
                  </a:lnTo>
                  <a:lnTo>
                    <a:pt x="599132" y="464742"/>
                  </a:lnTo>
                  <a:lnTo>
                    <a:pt x="629666" y="470915"/>
                  </a:lnTo>
                  <a:lnTo>
                    <a:pt x="4980686" y="470915"/>
                  </a:lnTo>
                  <a:lnTo>
                    <a:pt x="5011219" y="464742"/>
                  </a:lnTo>
                  <a:lnTo>
                    <a:pt x="5036169" y="447913"/>
                  </a:lnTo>
                  <a:lnTo>
                    <a:pt x="5052998" y="422963"/>
                  </a:lnTo>
                  <a:lnTo>
                    <a:pt x="5059172" y="392429"/>
                  </a:lnTo>
                  <a:lnTo>
                    <a:pt x="5059172" y="78485"/>
                  </a:lnTo>
                  <a:lnTo>
                    <a:pt x="551179" y="78485"/>
                  </a:lnTo>
                  <a:lnTo>
                    <a:pt x="0" y="65658"/>
                  </a:lnTo>
                  <a:close/>
                </a:path>
                <a:path w="5059680" h="471170">
                  <a:moveTo>
                    <a:pt x="4980686" y="0"/>
                  </a:moveTo>
                  <a:lnTo>
                    <a:pt x="629666" y="0"/>
                  </a:lnTo>
                  <a:lnTo>
                    <a:pt x="599132" y="6173"/>
                  </a:lnTo>
                  <a:lnTo>
                    <a:pt x="574182" y="23002"/>
                  </a:lnTo>
                  <a:lnTo>
                    <a:pt x="557353" y="47952"/>
                  </a:lnTo>
                  <a:lnTo>
                    <a:pt x="551179" y="78485"/>
                  </a:lnTo>
                  <a:lnTo>
                    <a:pt x="5059172" y="78485"/>
                  </a:lnTo>
                  <a:lnTo>
                    <a:pt x="5052998" y="47952"/>
                  </a:lnTo>
                  <a:lnTo>
                    <a:pt x="5036169" y="23002"/>
                  </a:lnTo>
                  <a:lnTo>
                    <a:pt x="5011219" y="6173"/>
                  </a:lnTo>
                  <a:lnTo>
                    <a:pt x="498068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8" name="object 78"/>
          <p:cNvSpPr txBox="1"/>
          <p:nvPr/>
        </p:nvSpPr>
        <p:spPr>
          <a:xfrm>
            <a:off x="7231792" y="3607689"/>
            <a:ext cx="4618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5655" algn="l"/>
              </a:tabLst>
            </a:pP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 </a:t>
            </a:r>
            <a:r>
              <a:rPr sz="1200" u="sng" spc="-7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a)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Why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do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Sikhs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put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much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effort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into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their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religion?	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79" name="object 79"/>
          <p:cNvSpPr/>
          <p:nvPr/>
        </p:nvSpPr>
        <p:spPr>
          <a:xfrm>
            <a:off x="6791452" y="4014215"/>
            <a:ext cx="5059680" cy="471170"/>
          </a:xfrm>
          <a:custGeom>
            <a:avLst/>
            <a:gdLst/>
            <a:ahLst/>
            <a:cxnLst/>
            <a:rect l="l" t="t" r="r" b="b"/>
            <a:pathLst>
              <a:path w="5059680" h="471170">
                <a:moveTo>
                  <a:pt x="551179" y="78485"/>
                </a:moveTo>
                <a:lnTo>
                  <a:pt x="557353" y="47952"/>
                </a:lnTo>
                <a:lnTo>
                  <a:pt x="574182" y="23002"/>
                </a:lnTo>
                <a:lnTo>
                  <a:pt x="599132" y="6173"/>
                </a:lnTo>
                <a:lnTo>
                  <a:pt x="629666" y="0"/>
                </a:lnTo>
                <a:lnTo>
                  <a:pt x="1302512" y="0"/>
                </a:lnTo>
                <a:lnTo>
                  <a:pt x="2429509" y="0"/>
                </a:lnTo>
                <a:lnTo>
                  <a:pt x="4980686" y="0"/>
                </a:lnTo>
                <a:lnTo>
                  <a:pt x="5011219" y="6173"/>
                </a:lnTo>
                <a:lnTo>
                  <a:pt x="5036169" y="23002"/>
                </a:lnTo>
                <a:lnTo>
                  <a:pt x="5052998" y="47952"/>
                </a:lnTo>
                <a:lnTo>
                  <a:pt x="5059172" y="78485"/>
                </a:lnTo>
                <a:lnTo>
                  <a:pt x="5059172" y="196214"/>
                </a:lnTo>
                <a:lnTo>
                  <a:pt x="5059172" y="392429"/>
                </a:lnTo>
                <a:lnTo>
                  <a:pt x="5052998" y="422963"/>
                </a:lnTo>
                <a:lnTo>
                  <a:pt x="5036169" y="447913"/>
                </a:lnTo>
                <a:lnTo>
                  <a:pt x="5011219" y="464742"/>
                </a:lnTo>
                <a:lnTo>
                  <a:pt x="4980686" y="470915"/>
                </a:lnTo>
                <a:lnTo>
                  <a:pt x="2429509" y="470915"/>
                </a:lnTo>
                <a:lnTo>
                  <a:pt x="1302512" y="470915"/>
                </a:lnTo>
                <a:lnTo>
                  <a:pt x="629666" y="470915"/>
                </a:lnTo>
                <a:lnTo>
                  <a:pt x="599132" y="464742"/>
                </a:lnTo>
                <a:lnTo>
                  <a:pt x="574182" y="447913"/>
                </a:lnTo>
                <a:lnTo>
                  <a:pt x="557353" y="422963"/>
                </a:lnTo>
                <a:lnTo>
                  <a:pt x="551179" y="392429"/>
                </a:lnTo>
                <a:lnTo>
                  <a:pt x="551179" y="196214"/>
                </a:lnTo>
                <a:lnTo>
                  <a:pt x="0" y="65658"/>
                </a:lnTo>
                <a:lnTo>
                  <a:pt x="551179" y="78485"/>
                </a:lnTo>
                <a:close/>
              </a:path>
            </a:pathLst>
          </a:custGeom>
          <a:ln w="12192">
            <a:solidFill>
              <a:srgbClr val="B355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 txBox="1"/>
          <p:nvPr/>
        </p:nvSpPr>
        <p:spPr>
          <a:xfrm>
            <a:off x="7520431" y="4033520"/>
            <a:ext cx="41516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b)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1200" spc="-2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1200" spc="-3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not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12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same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amount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of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9227566" y="4216400"/>
            <a:ext cx="738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1200" spc="-6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1200">
              <a:latin typeface="Segoe Print"/>
              <a:cs typeface="Segoe Print"/>
            </a:endParaRPr>
          </a:p>
        </p:txBody>
      </p:sp>
      <p:grpSp>
        <p:nvGrpSpPr>
          <p:cNvPr id="82" name="object 82"/>
          <p:cNvGrpSpPr/>
          <p:nvPr/>
        </p:nvGrpSpPr>
        <p:grpSpPr>
          <a:xfrm>
            <a:off x="6096000" y="4762500"/>
            <a:ext cx="5755005" cy="887094"/>
            <a:chOff x="6096000" y="4762500"/>
            <a:chExt cx="5755005" cy="887094"/>
          </a:xfrm>
        </p:grpSpPr>
        <p:pic>
          <p:nvPicPr>
            <p:cNvPr id="83" name="object 8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6000" y="4764023"/>
              <a:ext cx="990600" cy="885444"/>
            </a:xfrm>
            <a:prstGeom prst="rect">
              <a:avLst/>
            </a:prstGeom>
          </p:spPr>
        </p:pic>
        <p:sp>
          <p:nvSpPr>
            <p:cNvPr id="84" name="object 84"/>
            <p:cNvSpPr/>
            <p:nvPr/>
          </p:nvSpPr>
          <p:spPr>
            <a:xfrm>
              <a:off x="6978014" y="4762500"/>
              <a:ext cx="4872990" cy="268605"/>
            </a:xfrm>
            <a:custGeom>
              <a:avLst/>
              <a:gdLst/>
              <a:ahLst/>
              <a:cxnLst/>
              <a:rect l="l" t="t" r="r" b="b"/>
              <a:pathLst>
                <a:path w="4872990" h="268604">
                  <a:moveTo>
                    <a:pt x="4827905" y="0"/>
                  </a:moveTo>
                  <a:lnTo>
                    <a:pt x="298068" y="0"/>
                  </a:lnTo>
                  <a:lnTo>
                    <a:pt x="280689" y="3520"/>
                  </a:lnTo>
                  <a:lnTo>
                    <a:pt x="266477" y="13112"/>
                  </a:lnTo>
                  <a:lnTo>
                    <a:pt x="256885" y="27324"/>
                  </a:lnTo>
                  <a:lnTo>
                    <a:pt x="253364" y="44704"/>
                  </a:lnTo>
                  <a:lnTo>
                    <a:pt x="0" y="75183"/>
                  </a:lnTo>
                  <a:lnTo>
                    <a:pt x="253364" y="111760"/>
                  </a:lnTo>
                  <a:lnTo>
                    <a:pt x="253364" y="223519"/>
                  </a:lnTo>
                  <a:lnTo>
                    <a:pt x="256885" y="240899"/>
                  </a:lnTo>
                  <a:lnTo>
                    <a:pt x="266477" y="255111"/>
                  </a:lnTo>
                  <a:lnTo>
                    <a:pt x="280689" y="264703"/>
                  </a:lnTo>
                  <a:lnTo>
                    <a:pt x="298068" y="268224"/>
                  </a:lnTo>
                  <a:lnTo>
                    <a:pt x="4827905" y="268224"/>
                  </a:lnTo>
                  <a:lnTo>
                    <a:pt x="4845284" y="264703"/>
                  </a:lnTo>
                  <a:lnTo>
                    <a:pt x="4859496" y="255111"/>
                  </a:lnTo>
                  <a:lnTo>
                    <a:pt x="4869088" y="240899"/>
                  </a:lnTo>
                  <a:lnTo>
                    <a:pt x="4872608" y="223519"/>
                  </a:lnTo>
                  <a:lnTo>
                    <a:pt x="4872608" y="44704"/>
                  </a:lnTo>
                  <a:lnTo>
                    <a:pt x="4869088" y="27324"/>
                  </a:lnTo>
                  <a:lnTo>
                    <a:pt x="4859496" y="13112"/>
                  </a:lnTo>
                  <a:lnTo>
                    <a:pt x="4845284" y="3520"/>
                  </a:lnTo>
                  <a:lnTo>
                    <a:pt x="482790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6791451" y="5178551"/>
              <a:ext cx="5059680" cy="471170"/>
            </a:xfrm>
            <a:custGeom>
              <a:avLst/>
              <a:gdLst/>
              <a:ahLst/>
              <a:cxnLst/>
              <a:rect l="l" t="t" r="r" b="b"/>
              <a:pathLst>
                <a:path w="5059680" h="471170">
                  <a:moveTo>
                    <a:pt x="0" y="65659"/>
                  </a:moveTo>
                  <a:lnTo>
                    <a:pt x="551179" y="196215"/>
                  </a:lnTo>
                  <a:lnTo>
                    <a:pt x="551179" y="392430"/>
                  </a:lnTo>
                  <a:lnTo>
                    <a:pt x="557353" y="422979"/>
                  </a:lnTo>
                  <a:lnTo>
                    <a:pt x="574182" y="447927"/>
                  </a:lnTo>
                  <a:lnTo>
                    <a:pt x="599132" y="464747"/>
                  </a:lnTo>
                  <a:lnTo>
                    <a:pt x="629666" y="470916"/>
                  </a:lnTo>
                  <a:lnTo>
                    <a:pt x="4980686" y="470916"/>
                  </a:lnTo>
                  <a:lnTo>
                    <a:pt x="5011219" y="464747"/>
                  </a:lnTo>
                  <a:lnTo>
                    <a:pt x="5036169" y="447927"/>
                  </a:lnTo>
                  <a:lnTo>
                    <a:pt x="5052998" y="422979"/>
                  </a:lnTo>
                  <a:lnTo>
                    <a:pt x="5059172" y="392430"/>
                  </a:lnTo>
                  <a:lnTo>
                    <a:pt x="5059172" y="78486"/>
                  </a:lnTo>
                  <a:lnTo>
                    <a:pt x="551179" y="78486"/>
                  </a:lnTo>
                  <a:lnTo>
                    <a:pt x="0" y="65659"/>
                  </a:lnTo>
                  <a:close/>
                </a:path>
                <a:path w="5059680" h="471170">
                  <a:moveTo>
                    <a:pt x="4980686" y="0"/>
                  </a:moveTo>
                  <a:lnTo>
                    <a:pt x="629666" y="0"/>
                  </a:lnTo>
                  <a:lnTo>
                    <a:pt x="599132" y="6173"/>
                  </a:lnTo>
                  <a:lnTo>
                    <a:pt x="574182" y="23002"/>
                  </a:lnTo>
                  <a:lnTo>
                    <a:pt x="557353" y="47952"/>
                  </a:lnTo>
                  <a:lnTo>
                    <a:pt x="551179" y="78486"/>
                  </a:lnTo>
                  <a:lnTo>
                    <a:pt x="5059172" y="78486"/>
                  </a:lnTo>
                  <a:lnTo>
                    <a:pt x="5052998" y="47952"/>
                  </a:lnTo>
                  <a:lnTo>
                    <a:pt x="5036169" y="23002"/>
                  </a:lnTo>
                  <a:lnTo>
                    <a:pt x="5011219" y="6173"/>
                  </a:lnTo>
                  <a:lnTo>
                    <a:pt x="498068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6" name="object 86"/>
          <p:cNvSpPr txBox="1"/>
          <p:nvPr/>
        </p:nvSpPr>
        <p:spPr>
          <a:xfrm>
            <a:off x="7231792" y="4772659"/>
            <a:ext cx="4618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5655" algn="l"/>
              </a:tabLst>
            </a:pP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 </a:t>
            </a:r>
            <a:r>
              <a:rPr sz="1200" u="sng" spc="-7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a)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Why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do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Sikhs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put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much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effort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into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their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religion?	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87" name="object 87"/>
          <p:cNvSpPr/>
          <p:nvPr/>
        </p:nvSpPr>
        <p:spPr>
          <a:xfrm>
            <a:off x="6791452" y="5178552"/>
            <a:ext cx="5059680" cy="471170"/>
          </a:xfrm>
          <a:custGeom>
            <a:avLst/>
            <a:gdLst/>
            <a:ahLst/>
            <a:cxnLst/>
            <a:rect l="l" t="t" r="r" b="b"/>
            <a:pathLst>
              <a:path w="5059680" h="471170">
                <a:moveTo>
                  <a:pt x="551179" y="78486"/>
                </a:moveTo>
                <a:lnTo>
                  <a:pt x="557353" y="47952"/>
                </a:lnTo>
                <a:lnTo>
                  <a:pt x="574182" y="23002"/>
                </a:lnTo>
                <a:lnTo>
                  <a:pt x="599132" y="6173"/>
                </a:lnTo>
                <a:lnTo>
                  <a:pt x="629666" y="0"/>
                </a:lnTo>
                <a:lnTo>
                  <a:pt x="1302512" y="0"/>
                </a:lnTo>
                <a:lnTo>
                  <a:pt x="2429509" y="0"/>
                </a:lnTo>
                <a:lnTo>
                  <a:pt x="4980686" y="0"/>
                </a:lnTo>
                <a:lnTo>
                  <a:pt x="5011219" y="6173"/>
                </a:lnTo>
                <a:lnTo>
                  <a:pt x="5036169" y="23002"/>
                </a:lnTo>
                <a:lnTo>
                  <a:pt x="5052998" y="47952"/>
                </a:lnTo>
                <a:lnTo>
                  <a:pt x="5059172" y="78486"/>
                </a:lnTo>
                <a:lnTo>
                  <a:pt x="5059172" y="196215"/>
                </a:lnTo>
                <a:lnTo>
                  <a:pt x="5059172" y="392430"/>
                </a:lnTo>
                <a:lnTo>
                  <a:pt x="5052998" y="422979"/>
                </a:lnTo>
                <a:lnTo>
                  <a:pt x="5036169" y="447927"/>
                </a:lnTo>
                <a:lnTo>
                  <a:pt x="5011219" y="464747"/>
                </a:lnTo>
                <a:lnTo>
                  <a:pt x="4980686" y="470916"/>
                </a:lnTo>
                <a:lnTo>
                  <a:pt x="2429509" y="470916"/>
                </a:lnTo>
                <a:lnTo>
                  <a:pt x="1302512" y="470916"/>
                </a:lnTo>
                <a:lnTo>
                  <a:pt x="629666" y="470916"/>
                </a:lnTo>
                <a:lnTo>
                  <a:pt x="599132" y="464747"/>
                </a:lnTo>
                <a:lnTo>
                  <a:pt x="574182" y="447927"/>
                </a:lnTo>
                <a:lnTo>
                  <a:pt x="557353" y="422979"/>
                </a:lnTo>
                <a:lnTo>
                  <a:pt x="551179" y="392430"/>
                </a:lnTo>
                <a:lnTo>
                  <a:pt x="551179" y="196215"/>
                </a:lnTo>
                <a:lnTo>
                  <a:pt x="0" y="65659"/>
                </a:lnTo>
                <a:lnTo>
                  <a:pt x="551179" y="78486"/>
                </a:lnTo>
                <a:close/>
              </a:path>
            </a:pathLst>
          </a:custGeom>
          <a:ln w="12192">
            <a:solidFill>
              <a:srgbClr val="B355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 txBox="1"/>
          <p:nvPr/>
        </p:nvSpPr>
        <p:spPr>
          <a:xfrm>
            <a:off x="7520431" y="5198745"/>
            <a:ext cx="41516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b)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1200" spc="-2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1200" spc="-3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not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12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same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amount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of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9227566" y="5381625"/>
            <a:ext cx="738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1200" spc="-6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1200">
              <a:latin typeface="Segoe Print"/>
              <a:cs typeface="Segoe Print"/>
            </a:endParaRPr>
          </a:p>
        </p:txBody>
      </p:sp>
      <p:grpSp>
        <p:nvGrpSpPr>
          <p:cNvPr id="90" name="object 90"/>
          <p:cNvGrpSpPr/>
          <p:nvPr/>
        </p:nvGrpSpPr>
        <p:grpSpPr>
          <a:xfrm>
            <a:off x="6096000" y="5878067"/>
            <a:ext cx="5755005" cy="887094"/>
            <a:chOff x="6096000" y="5878067"/>
            <a:chExt cx="5755005" cy="887094"/>
          </a:xfrm>
        </p:grpSpPr>
        <p:pic>
          <p:nvPicPr>
            <p:cNvPr id="91" name="object 9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6000" y="5879590"/>
              <a:ext cx="990600" cy="885444"/>
            </a:xfrm>
            <a:prstGeom prst="rect">
              <a:avLst/>
            </a:prstGeom>
          </p:spPr>
        </p:pic>
        <p:sp>
          <p:nvSpPr>
            <p:cNvPr id="92" name="object 92"/>
            <p:cNvSpPr/>
            <p:nvPr/>
          </p:nvSpPr>
          <p:spPr>
            <a:xfrm>
              <a:off x="6978014" y="5878067"/>
              <a:ext cx="4872990" cy="268605"/>
            </a:xfrm>
            <a:custGeom>
              <a:avLst/>
              <a:gdLst/>
              <a:ahLst/>
              <a:cxnLst/>
              <a:rect l="l" t="t" r="r" b="b"/>
              <a:pathLst>
                <a:path w="4872990" h="268604">
                  <a:moveTo>
                    <a:pt x="4827905" y="0"/>
                  </a:moveTo>
                  <a:lnTo>
                    <a:pt x="298068" y="0"/>
                  </a:lnTo>
                  <a:lnTo>
                    <a:pt x="280689" y="3513"/>
                  </a:lnTo>
                  <a:lnTo>
                    <a:pt x="266477" y="13093"/>
                  </a:lnTo>
                  <a:lnTo>
                    <a:pt x="256885" y="27303"/>
                  </a:lnTo>
                  <a:lnTo>
                    <a:pt x="253364" y="44703"/>
                  </a:lnTo>
                  <a:lnTo>
                    <a:pt x="0" y="75133"/>
                  </a:lnTo>
                  <a:lnTo>
                    <a:pt x="253364" y="111759"/>
                  </a:lnTo>
                  <a:lnTo>
                    <a:pt x="253364" y="223519"/>
                  </a:lnTo>
                  <a:lnTo>
                    <a:pt x="256885" y="240920"/>
                  </a:lnTo>
                  <a:lnTo>
                    <a:pt x="266477" y="255130"/>
                  </a:lnTo>
                  <a:lnTo>
                    <a:pt x="280689" y="264710"/>
                  </a:lnTo>
                  <a:lnTo>
                    <a:pt x="298068" y="268223"/>
                  </a:lnTo>
                  <a:lnTo>
                    <a:pt x="4827905" y="268223"/>
                  </a:lnTo>
                  <a:lnTo>
                    <a:pt x="4845284" y="264710"/>
                  </a:lnTo>
                  <a:lnTo>
                    <a:pt x="4859496" y="255130"/>
                  </a:lnTo>
                  <a:lnTo>
                    <a:pt x="4869088" y="240920"/>
                  </a:lnTo>
                  <a:lnTo>
                    <a:pt x="4872608" y="223519"/>
                  </a:lnTo>
                  <a:lnTo>
                    <a:pt x="4872608" y="44703"/>
                  </a:lnTo>
                  <a:lnTo>
                    <a:pt x="4869088" y="27303"/>
                  </a:lnTo>
                  <a:lnTo>
                    <a:pt x="4859496" y="13093"/>
                  </a:lnTo>
                  <a:lnTo>
                    <a:pt x="4845284" y="3513"/>
                  </a:lnTo>
                  <a:lnTo>
                    <a:pt x="482790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6791451" y="6294119"/>
              <a:ext cx="5059680" cy="471170"/>
            </a:xfrm>
            <a:custGeom>
              <a:avLst/>
              <a:gdLst/>
              <a:ahLst/>
              <a:cxnLst/>
              <a:rect l="l" t="t" r="r" b="b"/>
              <a:pathLst>
                <a:path w="5059680" h="471170">
                  <a:moveTo>
                    <a:pt x="0" y="65697"/>
                  </a:moveTo>
                  <a:lnTo>
                    <a:pt x="551179" y="196214"/>
                  </a:lnTo>
                  <a:lnTo>
                    <a:pt x="551179" y="392429"/>
                  </a:lnTo>
                  <a:lnTo>
                    <a:pt x="557353" y="422979"/>
                  </a:lnTo>
                  <a:lnTo>
                    <a:pt x="574182" y="447927"/>
                  </a:lnTo>
                  <a:lnTo>
                    <a:pt x="599132" y="464747"/>
                  </a:lnTo>
                  <a:lnTo>
                    <a:pt x="629666" y="470915"/>
                  </a:lnTo>
                  <a:lnTo>
                    <a:pt x="4980686" y="470915"/>
                  </a:lnTo>
                  <a:lnTo>
                    <a:pt x="5011219" y="464747"/>
                  </a:lnTo>
                  <a:lnTo>
                    <a:pt x="5036169" y="447927"/>
                  </a:lnTo>
                  <a:lnTo>
                    <a:pt x="5052998" y="422979"/>
                  </a:lnTo>
                  <a:lnTo>
                    <a:pt x="5059172" y="392429"/>
                  </a:lnTo>
                  <a:lnTo>
                    <a:pt x="5059172" y="78485"/>
                  </a:lnTo>
                  <a:lnTo>
                    <a:pt x="551179" y="78485"/>
                  </a:lnTo>
                  <a:lnTo>
                    <a:pt x="0" y="65697"/>
                  </a:lnTo>
                  <a:close/>
                </a:path>
                <a:path w="5059680" h="471170">
                  <a:moveTo>
                    <a:pt x="4980686" y="0"/>
                  </a:moveTo>
                  <a:lnTo>
                    <a:pt x="629666" y="0"/>
                  </a:lnTo>
                  <a:lnTo>
                    <a:pt x="599132" y="6168"/>
                  </a:lnTo>
                  <a:lnTo>
                    <a:pt x="574182" y="22988"/>
                  </a:lnTo>
                  <a:lnTo>
                    <a:pt x="557353" y="47936"/>
                  </a:lnTo>
                  <a:lnTo>
                    <a:pt x="551179" y="78485"/>
                  </a:lnTo>
                  <a:lnTo>
                    <a:pt x="5059172" y="78485"/>
                  </a:lnTo>
                  <a:lnTo>
                    <a:pt x="5052998" y="47936"/>
                  </a:lnTo>
                  <a:lnTo>
                    <a:pt x="5036169" y="22988"/>
                  </a:lnTo>
                  <a:lnTo>
                    <a:pt x="5011219" y="6168"/>
                  </a:lnTo>
                  <a:lnTo>
                    <a:pt x="498068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4" name="object 94"/>
          <p:cNvSpPr txBox="1"/>
          <p:nvPr/>
        </p:nvSpPr>
        <p:spPr>
          <a:xfrm>
            <a:off x="7231792" y="5888532"/>
            <a:ext cx="4618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5655" algn="l"/>
              </a:tabLst>
            </a:pP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 </a:t>
            </a:r>
            <a:r>
              <a:rPr sz="1200" u="sng" spc="-7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a)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Why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do</a:t>
            </a:r>
            <a:r>
              <a:rPr sz="1200" u="sng" spc="-2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Sikhs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put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so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much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effort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into</a:t>
            </a:r>
            <a:r>
              <a:rPr sz="1200" u="sng" spc="-10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 </a:t>
            </a:r>
            <a:r>
              <a:rPr sz="1200" u="sng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their </a:t>
            </a:r>
            <a:r>
              <a:rPr sz="1200" u="sng" spc="-5" dirty="0">
                <a:solidFill>
                  <a:srgbClr val="FFFFFF"/>
                </a:solidFill>
                <a:uFill>
                  <a:solidFill>
                    <a:srgbClr val="B3550F"/>
                  </a:solidFill>
                </a:uFill>
                <a:latin typeface="Segoe Print"/>
                <a:cs typeface="Segoe Print"/>
              </a:rPr>
              <a:t>religion?	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95" name="object 95"/>
          <p:cNvSpPr/>
          <p:nvPr/>
        </p:nvSpPr>
        <p:spPr>
          <a:xfrm>
            <a:off x="6791452" y="6294120"/>
            <a:ext cx="5059680" cy="471170"/>
          </a:xfrm>
          <a:custGeom>
            <a:avLst/>
            <a:gdLst/>
            <a:ahLst/>
            <a:cxnLst/>
            <a:rect l="l" t="t" r="r" b="b"/>
            <a:pathLst>
              <a:path w="5059680" h="471170">
                <a:moveTo>
                  <a:pt x="551179" y="78485"/>
                </a:moveTo>
                <a:lnTo>
                  <a:pt x="557353" y="47936"/>
                </a:lnTo>
                <a:lnTo>
                  <a:pt x="574182" y="22988"/>
                </a:lnTo>
                <a:lnTo>
                  <a:pt x="599132" y="6168"/>
                </a:lnTo>
                <a:lnTo>
                  <a:pt x="629666" y="0"/>
                </a:lnTo>
                <a:lnTo>
                  <a:pt x="1302512" y="0"/>
                </a:lnTo>
                <a:lnTo>
                  <a:pt x="2429509" y="0"/>
                </a:lnTo>
                <a:lnTo>
                  <a:pt x="4980686" y="0"/>
                </a:lnTo>
                <a:lnTo>
                  <a:pt x="5011219" y="6168"/>
                </a:lnTo>
                <a:lnTo>
                  <a:pt x="5036169" y="22988"/>
                </a:lnTo>
                <a:lnTo>
                  <a:pt x="5052998" y="47936"/>
                </a:lnTo>
                <a:lnTo>
                  <a:pt x="5059172" y="78485"/>
                </a:lnTo>
                <a:lnTo>
                  <a:pt x="5059172" y="196214"/>
                </a:lnTo>
                <a:lnTo>
                  <a:pt x="5059172" y="392429"/>
                </a:lnTo>
                <a:lnTo>
                  <a:pt x="5052998" y="422979"/>
                </a:lnTo>
                <a:lnTo>
                  <a:pt x="5036169" y="447927"/>
                </a:lnTo>
                <a:lnTo>
                  <a:pt x="5011219" y="464747"/>
                </a:lnTo>
                <a:lnTo>
                  <a:pt x="4980686" y="470915"/>
                </a:lnTo>
                <a:lnTo>
                  <a:pt x="2429509" y="470915"/>
                </a:lnTo>
                <a:lnTo>
                  <a:pt x="1302512" y="470915"/>
                </a:lnTo>
                <a:lnTo>
                  <a:pt x="629666" y="470915"/>
                </a:lnTo>
                <a:lnTo>
                  <a:pt x="599132" y="464747"/>
                </a:lnTo>
                <a:lnTo>
                  <a:pt x="574182" y="447927"/>
                </a:lnTo>
                <a:lnTo>
                  <a:pt x="557353" y="422979"/>
                </a:lnTo>
                <a:lnTo>
                  <a:pt x="551179" y="392429"/>
                </a:lnTo>
                <a:lnTo>
                  <a:pt x="551179" y="196214"/>
                </a:lnTo>
                <a:lnTo>
                  <a:pt x="0" y="65697"/>
                </a:lnTo>
                <a:lnTo>
                  <a:pt x="551179" y="78485"/>
                </a:lnTo>
                <a:close/>
              </a:path>
            </a:pathLst>
          </a:custGeom>
          <a:ln w="12192">
            <a:solidFill>
              <a:srgbClr val="B355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 txBox="1"/>
          <p:nvPr/>
        </p:nvSpPr>
        <p:spPr>
          <a:xfrm>
            <a:off x="7520431" y="6314338"/>
            <a:ext cx="41516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b)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Is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OK</a:t>
            </a:r>
            <a:r>
              <a:rPr sz="1200" spc="-2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that</a:t>
            </a:r>
            <a:r>
              <a:rPr sz="1200" spc="-3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not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all</a:t>
            </a:r>
            <a:r>
              <a:rPr sz="1200" spc="-4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Sikhs</a:t>
            </a:r>
            <a:r>
              <a:rPr sz="1200" spc="-1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put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the</a:t>
            </a:r>
            <a:r>
              <a:rPr sz="1200" spc="-2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same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amount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dirty="0">
                <a:solidFill>
                  <a:srgbClr val="FFFFFF"/>
                </a:solidFill>
                <a:latin typeface="Segoe Print"/>
                <a:cs typeface="Segoe Print"/>
              </a:rPr>
              <a:t>of</a:t>
            </a:r>
            <a:endParaRPr sz="1200">
              <a:latin typeface="Segoe Print"/>
              <a:cs typeface="Segoe Print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9227566" y="6497218"/>
            <a:ext cx="7385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effort</a:t>
            </a:r>
            <a:r>
              <a:rPr sz="1200" spc="-60" dirty="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sz="1200" spc="-5" dirty="0">
                <a:solidFill>
                  <a:srgbClr val="FFFFFF"/>
                </a:solidFill>
                <a:latin typeface="Segoe Print"/>
                <a:cs typeface="Segoe Print"/>
              </a:rPr>
              <a:t>in?</a:t>
            </a:r>
            <a:endParaRPr sz="1200">
              <a:latin typeface="Segoe Print"/>
              <a:cs typeface="Segoe Prin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79" y="1760220"/>
            <a:ext cx="11826240" cy="304342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996439"/>
            <a:ext cx="5116067" cy="486155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44311" y="2830067"/>
            <a:ext cx="6187440" cy="214731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13547" cy="199643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684</Words>
  <Application>Microsoft Office PowerPoint</Application>
  <PresentationFormat>Widescreen</PresentationFormat>
  <Paragraphs>83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 MT</vt:lpstr>
      <vt:lpstr>Calibri</vt:lpstr>
      <vt:lpstr>Segoe Print</vt:lpstr>
      <vt:lpstr>Tahoma</vt:lpstr>
      <vt:lpstr>Times New Roman</vt:lpstr>
      <vt:lpstr>Verdana</vt:lpstr>
      <vt:lpstr>Office Theme</vt:lpstr>
      <vt:lpstr>PowerPoint Presentation</vt:lpstr>
      <vt:lpstr>PowerPoint Presentation</vt:lpstr>
      <vt:lpstr>PowerPoint Presentation</vt:lpstr>
      <vt:lpstr>Hinduism</vt:lpstr>
      <vt:lpstr>PowerPoint Presentation</vt:lpstr>
      <vt:lpstr>PowerPoint Presentation</vt:lpstr>
      <vt:lpstr>What do these pictures show about Sikh  commitment to their religion?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Baish</dc:creator>
  <cp:lastModifiedBy>Kerry Cottrell</cp:lastModifiedBy>
  <cp:revision>3</cp:revision>
  <dcterms:created xsi:type="dcterms:W3CDTF">2023-03-16T11:33:20Z</dcterms:created>
  <dcterms:modified xsi:type="dcterms:W3CDTF">2023-03-16T11:40:47Z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2021-12-14T00:00:00Z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2023-03-16T00:00:00Z</vt:filetime>
  </property>
</Properties>
</file>