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360" y="2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8/10/relationships/authors" Target="author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09/07/2026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09/07/2026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09/07/2026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09/07/2026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09/07/2026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sv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32477" y="1455156"/>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475639"/>
            <a:ext cx="328419" cy="247672"/>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252307"/>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667198"/>
            <a:ext cx="596695" cy="461665"/>
          </a:xfrm>
          <a:prstGeom prst="rect">
            <a:avLst/>
          </a:prstGeom>
          <a:noFill/>
        </p:spPr>
        <p:txBody>
          <a:bodyPr wrap="square" rtlCol="0">
            <a:spAutoFit/>
          </a:bodyPr>
          <a:lstStyle/>
          <a:p>
            <a:pPr algn="ctr"/>
            <a:r>
              <a:rPr lang="en-GB" sz="800" dirty="0">
                <a:latin typeface="Century Gothic" panose="020B0502020202020204" pitchFamily="34" charset="0"/>
              </a:rPr>
              <a:t>Added plant protein</a:t>
            </a:r>
            <a:endParaRPr lang="en-GB" sz="800" b="1" dirty="0">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1966096"/>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2813209"/>
            <a:ext cx="804249" cy="338554"/>
          </a:xfrm>
          <a:prstGeom prst="rect">
            <a:avLst/>
          </a:prstGeom>
          <a:noFill/>
        </p:spPr>
        <p:txBody>
          <a:bodyPr wrap="square" rtlCol="0">
            <a:spAutoFit/>
          </a:bodyPr>
          <a:lstStyle/>
          <a:p>
            <a:pPr algn="ctr"/>
            <a:r>
              <a:rPr lang="en-GB" sz="800" dirty="0">
                <a:latin typeface="Century Gothic" panose="020B0502020202020204" pitchFamily="34" charset="0"/>
              </a:rPr>
              <a:t>Plant</a:t>
            </a:r>
          </a:p>
          <a:p>
            <a:pPr algn="ctr"/>
            <a:r>
              <a:rPr lang="en-GB" sz="800" dirty="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860651823"/>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with Rice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Roasted Quorn, </a:t>
                      </a:r>
                    </a:p>
                    <a:p>
                      <a:pPr algn="ctr"/>
                      <a:r>
                        <a:rPr lang="en-GB" sz="800" dirty="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Smokey Bean Burger with </a:t>
                      </a:r>
                      <a:r>
                        <a:rPr lang="en-US" sz="800" b="0" i="0" u="none" strike="noStrike" noProof="0" dirty="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732459922"/>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dirty="0">
                          <a:latin typeface="Century Gothic" panose="020B0502020202020204" pitchFamily="34" charset="0"/>
                        </a:rPr>
                        <a:t>Roast Potatoes </a:t>
                      </a:r>
                      <a:r>
                        <a:rPr lang="en-GB" sz="800" dirty="0">
                          <a:latin typeface="Century Gothic" panose="020B0502020202020204" pitchFamily="34" charset="0"/>
                        </a:rPr>
                        <a:t>&amp; Gravy</a:t>
                      </a:r>
                      <a:endParaRPr lang="en-US" sz="800" b="1" i="0" u="none" strike="noStrike" noProof="0" dirty="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latin typeface="Century Gothic" panose="020B0502020202020204" pitchFamily="34" charset="0"/>
                        </a:rPr>
                        <a:t>NEW </a:t>
                      </a:r>
                      <a:r>
                        <a:rPr lang="en-GB" sz="800" dirty="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67434680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351073" y="1412919"/>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845185" y="135049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820031" y="313402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2641324" y="136369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4151619" y="1431540"/>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5875053" y="139599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7403325" y="1518461"/>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2622385" y="316966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4374427" y="313448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5898351" y="3110497"/>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679192">
            <a:off x="9298564" y="4259240"/>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4568802"/>
            <a:ext cx="596695" cy="338554"/>
          </a:xfrm>
          <a:prstGeom prst="rect">
            <a:avLst/>
          </a:prstGeom>
          <a:noFill/>
        </p:spPr>
        <p:txBody>
          <a:bodyPr wrap="square" rtlCol="0">
            <a:spAutoFit/>
          </a:bodyPr>
          <a:lstStyle/>
          <a:p>
            <a:pPr algn="ctr"/>
            <a:r>
              <a:rPr lang="en-GB" sz="800" dirty="0">
                <a:latin typeface="Century Gothic" panose="020B0502020202020204" pitchFamily="34" charset="0"/>
              </a:rPr>
              <a:t>Chef’s Special</a:t>
            </a:r>
            <a:endParaRPr lang="en-GB" sz="800" b="1" dirty="0">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pic>
        <p:nvPicPr>
          <p:cNvPr id="1026" name="Picture 2" descr="A picture containing logo&#10;&#10;Description automatically generated">
            <a:extLst>
              <a:ext uri="{FF2B5EF4-FFF2-40B4-BE49-F238E27FC236}">
                <a16:creationId xmlns:a16="http://schemas.microsoft.com/office/drawing/2014/main" id="{B6AFCCE5-6898-2A0B-4894-C3BF99229F7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33817" y="1307741"/>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A picture containing logo&#10;&#10;Description automatically generated">
            <a:extLst>
              <a:ext uri="{FF2B5EF4-FFF2-40B4-BE49-F238E27FC236}">
                <a16:creationId xmlns:a16="http://schemas.microsoft.com/office/drawing/2014/main" id="{DB6A45B7-A179-1C4C-86BE-9DB131D9B1C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295038" y="4972671"/>
            <a:ext cx="373236" cy="41762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6247D37-6E28-CC74-7582-9BED2B8DF9B0}"/>
              </a:ext>
            </a:extLst>
          </p:cNvPr>
          <p:cNvSpPr txBox="1"/>
          <p:nvPr/>
        </p:nvSpPr>
        <p:spPr>
          <a:xfrm>
            <a:off x="9141036" y="5383588"/>
            <a:ext cx="662219" cy="461665"/>
          </a:xfrm>
          <a:prstGeom prst="rect">
            <a:avLst/>
          </a:prstGeom>
          <a:noFill/>
        </p:spPr>
        <p:txBody>
          <a:bodyPr wrap="square" rtlCol="0">
            <a:spAutoFit/>
          </a:bodyPr>
          <a:lstStyle/>
          <a:p>
            <a:pPr algn="ctr"/>
            <a:r>
              <a:rPr lang="en-GB" sz="800" dirty="0">
                <a:latin typeface="Century Gothic" panose="020B0502020202020204" pitchFamily="34" charset="0"/>
              </a:rPr>
              <a:t>Lower Carbon Footprint</a:t>
            </a:r>
            <a:endParaRPr lang="en-GB" sz="800" b="1" dirty="0">
              <a:latin typeface="Century Gothic" panose="020B0502020202020204" pitchFamily="34" charset="0"/>
            </a:endParaRPr>
          </a:p>
        </p:txBody>
      </p:sp>
      <p:pic>
        <p:nvPicPr>
          <p:cNvPr id="34" name="Picture 2" descr="A picture containing logo&#10;&#10;Description automatically generated">
            <a:extLst>
              <a:ext uri="{FF2B5EF4-FFF2-40B4-BE49-F238E27FC236}">
                <a16:creationId xmlns:a16="http://schemas.microsoft.com/office/drawing/2014/main" id="{C5EF2044-BCA9-E841-DAF3-7ABA5060392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14869" y="1357138"/>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 descr="A picture containing logo&#10;&#10;Description automatically generated">
            <a:extLst>
              <a:ext uri="{FF2B5EF4-FFF2-40B4-BE49-F238E27FC236}">
                <a16:creationId xmlns:a16="http://schemas.microsoft.com/office/drawing/2014/main" id="{24EDF757-D12B-FFAD-9BE1-1E7B34A8B0F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94528" y="128037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A picture containing logo&#10;&#10;Description automatically generated">
            <a:extLst>
              <a:ext uri="{FF2B5EF4-FFF2-40B4-BE49-F238E27FC236}">
                <a16:creationId xmlns:a16="http://schemas.microsoft.com/office/drawing/2014/main" id="{B839A94A-A551-D725-4B1E-62E184BCB32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34763" y="1460613"/>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A picture containing logo&#10;&#10;Description automatically generated">
            <a:extLst>
              <a:ext uri="{FF2B5EF4-FFF2-40B4-BE49-F238E27FC236}">
                <a16:creationId xmlns:a16="http://schemas.microsoft.com/office/drawing/2014/main" id="{F4670BD2-8AD2-A96B-9B64-D4568CB9E77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66794" y="1272193"/>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A picture containing logo&#10;&#10;Description automatically generated">
            <a:extLst>
              <a:ext uri="{FF2B5EF4-FFF2-40B4-BE49-F238E27FC236}">
                <a16:creationId xmlns:a16="http://schemas.microsoft.com/office/drawing/2014/main" id="{F0CFC8D1-3868-D5D2-D67F-FCD1910D0D3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58059" y="3107762"/>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A picture containing logo&#10;&#10;Description automatically generated">
            <a:extLst>
              <a:ext uri="{FF2B5EF4-FFF2-40B4-BE49-F238E27FC236}">
                <a16:creationId xmlns:a16="http://schemas.microsoft.com/office/drawing/2014/main" id="{5D3CDFB0-375D-E489-F68C-9916187E9BD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16990" y="3148329"/>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2" descr="A picture containing logo&#10;&#10;Description automatically generated">
            <a:extLst>
              <a:ext uri="{FF2B5EF4-FFF2-40B4-BE49-F238E27FC236}">
                <a16:creationId xmlns:a16="http://schemas.microsoft.com/office/drawing/2014/main" id="{7C04DB69-07DF-89BF-DAB1-A481D04E810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01332" y="3055081"/>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A picture containing logo&#10;&#10;Description automatically generated">
            <a:extLst>
              <a:ext uri="{FF2B5EF4-FFF2-40B4-BE49-F238E27FC236}">
                <a16:creationId xmlns:a16="http://schemas.microsoft.com/office/drawing/2014/main" id="{8F188193-3978-F06C-67EB-0DB50736514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13676" y="3174288"/>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A picture containing logo&#10;&#10;Description automatically generated">
            <a:extLst>
              <a:ext uri="{FF2B5EF4-FFF2-40B4-BE49-F238E27FC236}">
                <a16:creationId xmlns:a16="http://schemas.microsoft.com/office/drawing/2014/main" id="{3EDEE8C1-19B2-2D38-2222-A6E33140EF1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68437" y="3027265"/>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2" descr="A picture containing logo&#10;&#10;Description automatically generated">
            <a:extLst>
              <a:ext uri="{FF2B5EF4-FFF2-40B4-BE49-F238E27FC236}">
                <a16:creationId xmlns:a16="http://schemas.microsoft.com/office/drawing/2014/main" id="{CA4F7DD3-2391-3358-A091-76B5E6D3303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58059" y="4933814"/>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2" descr="A picture containing logo&#10;&#10;Description automatically generated">
            <a:extLst>
              <a:ext uri="{FF2B5EF4-FFF2-40B4-BE49-F238E27FC236}">
                <a16:creationId xmlns:a16="http://schemas.microsoft.com/office/drawing/2014/main" id="{03690DAA-24D3-F459-CECB-FD4FB3DE7C8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77300" y="498671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2" descr="A picture containing logo&#10;&#10;Description automatically generated">
            <a:extLst>
              <a:ext uri="{FF2B5EF4-FFF2-40B4-BE49-F238E27FC236}">
                <a16:creationId xmlns:a16="http://schemas.microsoft.com/office/drawing/2014/main" id="{B71243D9-4DC6-0C34-0436-61520E7E77B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22439" y="498178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 descr="A picture containing logo&#10;&#10;Description automatically generated">
            <a:extLst>
              <a:ext uri="{FF2B5EF4-FFF2-40B4-BE49-F238E27FC236}">
                <a16:creationId xmlns:a16="http://schemas.microsoft.com/office/drawing/2014/main" id="{51DF4BFA-64C6-2A5E-68E1-2B4D6FCD2CF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67578" y="4761356"/>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2" descr="A picture containing logo&#10;&#10;Description automatically generated">
            <a:extLst>
              <a:ext uri="{FF2B5EF4-FFF2-40B4-BE49-F238E27FC236}">
                <a16:creationId xmlns:a16="http://schemas.microsoft.com/office/drawing/2014/main" id="{7E9D9BB4-4AD3-AAB5-C377-293B877977C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50293" y="4759621"/>
            <a:ext cx="216394" cy="242127"/>
          </a:xfrm>
          <a:prstGeom prst="rect">
            <a:avLst/>
          </a:prstGeom>
          <a:noFill/>
          <a:extLst>
            <a:ext uri="{909E8E84-426E-40DD-AFC4-6F175D3DCCD1}">
              <a14:hiddenFill xmlns:a14="http://schemas.microsoft.com/office/drawing/2010/main">
                <a:solidFill>
                  <a:srgbClr val="FFFFFF"/>
                </a:solidFill>
              </a14:hiddenFill>
            </a:ext>
          </a:extLst>
        </p:spPr>
      </p:pic>
      <p:sp>
        <p:nvSpPr>
          <p:cNvPr id="110" name="TextBox 109">
            <a:extLst>
              <a:ext uri="{FF2B5EF4-FFF2-40B4-BE49-F238E27FC236}">
                <a16:creationId xmlns:a16="http://schemas.microsoft.com/office/drawing/2014/main" id="{54C37305-637D-F9E0-0FF6-4D62A414F4CD}"/>
              </a:ext>
            </a:extLst>
          </p:cNvPr>
          <p:cNvSpPr txBox="1"/>
          <p:nvPr/>
        </p:nvSpPr>
        <p:spPr>
          <a:xfrm>
            <a:off x="141538" y="1427487"/>
            <a:ext cx="1157012" cy="707886"/>
          </a:xfrm>
          <a:prstGeom prst="rect">
            <a:avLst/>
          </a:prstGeom>
          <a:noFill/>
        </p:spPr>
        <p:txBody>
          <a:bodyPr wrap="square">
            <a:spAutoFit/>
          </a:bodyPr>
          <a:lstStyle/>
          <a:p>
            <a:r>
              <a:rPr lang="en-GB" sz="1000" b="1" dirty="0"/>
              <a:t>01/09/2026 </a:t>
            </a:r>
          </a:p>
          <a:p>
            <a:r>
              <a:rPr lang="en-GB" sz="1000" b="1" dirty="0"/>
              <a:t>21/10/2026</a:t>
            </a:r>
          </a:p>
          <a:p>
            <a:r>
              <a:rPr lang="en-GB" sz="1000" b="1" dirty="0"/>
              <a:t>12/10/2026</a:t>
            </a:r>
          </a:p>
          <a:p>
            <a:endParaRPr lang="en-GB" sz="1000" b="1" dirty="0"/>
          </a:p>
        </p:txBody>
      </p:sp>
      <p:sp>
        <p:nvSpPr>
          <p:cNvPr id="112" name="TextBox 111">
            <a:extLst>
              <a:ext uri="{FF2B5EF4-FFF2-40B4-BE49-F238E27FC236}">
                <a16:creationId xmlns:a16="http://schemas.microsoft.com/office/drawing/2014/main" id="{E734F163-748E-9F87-A89B-3CF18F7BE710}"/>
              </a:ext>
            </a:extLst>
          </p:cNvPr>
          <p:cNvSpPr txBox="1"/>
          <p:nvPr/>
        </p:nvSpPr>
        <p:spPr>
          <a:xfrm>
            <a:off x="143181" y="2995946"/>
            <a:ext cx="1157012" cy="707886"/>
          </a:xfrm>
          <a:prstGeom prst="rect">
            <a:avLst/>
          </a:prstGeom>
          <a:noFill/>
        </p:spPr>
        <p:txBody>
          <a:bodyPr wrap="square">
            <a:spAutoFit/>
          </a:bodyPr>
          <a:lstStyle/>
          <a:p>
            <a:r>
              <a:rPr lang="en-GB" sz="1000" b="1" dirty="0"/>
              <a:t>07/09/2026 </a:t>
            </a:r>
          </a:p>
          <a:p>
            <a:r>
              <a:rPr lang="en-GB" sz="1000" b="1" dirty="0"/>
              <a:t>28/09/2026</a:t>
            </a:r>
          </a:p>
          <a:p>
            <a:endParaRPr lang="en-GB" sz="1000" b="1" dirty="0"/>
          </a:p>
          <a:p>
            <a:endParaRPr lang="en-GB" sz="1000" b="1" dirty="0"/>
          </a:p>
        </p:txBody>
      </p:sp>
      <p:sp>
        <p:nvSpPr>
          <p:cNvPr id="114" name="TextBox 113">
            <a:extLst>
              <a:ext uri="{FF2B5EF4-FFF2-40B4-BE49-F238E27FC236}">
                <a16:creationId xmlns:a16="http://schemas.microsoft.com/office/drawing/2014/main" id="{73B36AA2-3BC6-4EA2-98E3-6A9D0B8C6654}"/>
              </a:ext>
            </a:extLst>
          </p:cNvPr>
          <p:cNvSpPr txBox="1"/>
          <p:nvPr/>
        </p:nvSpPr>
        <p:spPr>
          <a:xfrm>
            <a:off x="148938" y="4785262"/>
            <a:ext cx="1157012" cy="707886"/>
          </a:xfrm>
          <a:prstGeom prst="rect">
            <a:avLst/>
          </a:prstGeom>
          <a:noFill/>
        </p:spPr>
        <p:txBody>
          <a:bodyPr wrap="square">
            <a:spAutoFit/>
          </a:bodyPr>
          <a:lstStyle/>
          <a:p>
            <a:r>
              <a:rPr lang="en-GB" sz="1000" b="1" dirty="0"/>
              <a:t>14/09/2026 </a:t>
            </a:r>
          </a:p>
          <a:p>
            <a:r>
              <a:rPr lang="en-GB" sz="1000" b="1" dirty="0"/>
              <a:t>05/10/2026</a:t>
            </a:r>
          </a:p>
          <a:p>
            <a:endParaRPr lang="en-GB" sz="1000" b="1" dirty="0"/>
          </a:p>
          <a:p>
            <a:endParaRPr lang="en-GB" sz="1000" b="1" dirty="0"/>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0671a9072849d219ff41260d80cde4c">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c92aee4f736b14dc762fcc0d04dea306"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cc315347-6dc2-4f31-871c-4fac13c8e90b"/>
    <ds:schemaRef ds:uri="abd9c013-afd4-4605-a7aa-45ecbe72d026"/>
  </ds:schemaRefs>
</ds:datastoreItem>
</file>

<file path=customXml/itemProps3.xml><?xml version="1.0" encoding="utf-8"?>
<ds:datastoreItem xmlns:ds="http://schemas.openxmlformats.org/officeDocument/2006/customXml" ds:itemID="{11245825-D7C2-43EF-8306-9927DF9201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476</Words>
  <Application>Microsoft Office PowerPoint</Application>
  <PresentationFormat>A4 Paper (210x297 mm)</PresentationFormat>
  <Paragraphs>130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Heather Robinson</cp:lastModifiedBy>
  <cp:revision>4</cp:revision>
  <cp:lastPrinted>2024-12-12T13:06:13Z</cp:lastPrinted>
  <dcterms:created xsi:type="dcterms:W3CDTF">2014-08-19T19:35:20Z</dcterms:created>
  <dcterms:modified xsi:type="dcterms:W3CDTF">2026-07-09T20:28:29Z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