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61" r:id="rId5"/>
  </p:sldIdLst>
  <p:sldSz cx="7254875" cy="103838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7" d="100"/>
          <a:sy n="57" d="100"/>
        </p:scale>
        <p:origin x="25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AE8692-F59E-4EE7-AE8A-9DC13A75F45C}" type="doc">
      <dgm:prSet loTypeId="urn:microsoft.com/office/officeart/2005/8/layout/process5" loCatId="process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DEA8D90-91B8-4A9F-B934-5AA5AE2DAC71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200" dirty="0">
              <a:solidFill>
                <a:schemeClr val="bg1"/>
              </a:solidFill>
              <a:latin typeface="Century Gothic" panose="020B0502020202020204" pitchFamily="34" charset="0"/>
            </a:rPr>
            <a:t>1. Why are there Wars?</a:t>
          </a:r>
        </a:p>
        <a:p>
          <a:r>
            <a:rPr lang="en-GB" sz="1200" dirty="0">
              <a:solidFill>
                <a:schemeClr val="bg1"/>
              </a:solidFill>
              <a:latin typeface="Century Gothic" panose="020B0502020202020204" pitchFamily="34" charset="0"/>
            </a:rPr>
            <a:t>Questions about conflict</a:t>
          </a:r>
          <a:endParaRPr lang="en-GB" sz="1200" dirty="0">
            <a:solidFill>
              <a:srgbClr val="493A35"/>
            </a:solidFill>
            <a:latin typeface="Century Gothic" panose="020B0502020202020204" pitchFamily="34" charset="0"/>
          </a:endParaRPr>
        </a:p>
      </dgm:t>
    </dgm:pt>
    <dgm:pt modelId="{A0686298-FCF7-432F-B374-952EA1F7426A}" type="parTrans" cxnId="{FE46F4E0-EEEE-4004-A1D3-52CB92BCE579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789E693D-3750-450A-97C8-915C93232443}" type="sibTrans" cxnId="{FE46F4E0-EEEE-4004-A1D3-52CB92BCE579}">
      <dgm:prSet custT="1"/>
      <dgm:spPr>
        <a:solidFill>
          <a:srgbClr val="A25CA4"/>
        </a:solidFill>
      </dgm:spPr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C0814F1E-78DD-4862-A7EB-F92E2605D8F0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200" dirty="0">
              <a:solidFill>
                <a:schemeClr val="bg1"/>
              </a:solidFill>
              <a:latin typeface="Century Gothic" panose="020B0502020202020204" pitchFamily="34" charset="0"/>
            </a:rPr>
            <a:t>2. Remembrance </a:t>
          </a:r>
        </a:p>
      </dgm:t>
    </dgm:pt>
    <dgm:pt modelId="{E76F2821-1F3A-4BF4-B6DD-6B3FFA78B260}" type="parTrans" cxnId="{255F5430-32A5-4A4D-8B8A-C71E3F0BC4BF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DC8D3D0E-1B43-4EF2-BB63-D6203B8C69C7}" type="sibTrans" cxnId="{255F5430-32A5-4A4D-8B8A-C71E3F0BC4BF}">
      <dgm:prSet custT="1"/>
      <dgm:spPr>
        <a:solidFill>
          <a:srgbClr val="A25CA4"/>
        </a:solidFill>
      </dgm:spPr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1E80A81C-2D21-4AFB-B8D9-17989D3F6D71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200" dirty="0">
              <a:solidFill>
                <a:schemeClr val="bg1"/>
              </a:solidFill>
              <a:latin typeface="Century Gothic" panose="020B0502020202020204" pitchFamily="34" charset="0"/>
            </a:rPr>
            <a:t>4. World War II</a:t>
          </a:r>
        </a:p>
        <a:p>
          <a:r>
            <a:rPr lang="en-GB" sz="1200" dirty="0">
              <a:solidFill>
                <a:schemeClr val="bg1"/>
              </a:solidFill>
              <a:latin typeface="Century Gothic" panose="020B0502020202020204" pitchFamily="34" charset="0"/>
            </a:rPr>
            <a:t>1939 - 1945</a:t>
          </a:r>
        </a:p>
      </dgm:t>
    </dgm:pt>
    <dgm:pt modelId="{4C6DA8E8-8058-4B58-84FE-F09C58B13C65}" type="parTrans" cxnId="{9FB6CF6A-B3C9-4E84-BE6C-5047681BC6C9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6F86D8BD-F5A4-429B-AF60-9920B141AF55}" type="sibTrans" cxnId="{9FB6CF6A-B3C9-4E84-BE6C-5047681BC6C9}">
      <dgm:prSet custT="1"/>
      <dgm:spPr>
        <a:solidFill>
          <a:srgbClr val="A25CA4"/>
        </a:solidFill>
      </dgm:spPr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6961204B-1098-482C-974B-F6849E721854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200" dirty="0">
              <a:solidFill>
                <a:schemeClr val="bg1"/>
              </a:solidFill>
              <a:latin typeface="Century Gothic" panose="020B0502020202020204" pitchFamily="34" charset="0"/>
            </a:rPr>
            <a:t>5. Modern </a:t>
          </a:r>
        </a:p>
        <a:p>
          <a:r>
            <a:rPr lang="en-GB" sz="1200" dirty="0">
              <a:solidFill>
                <a:schemeClr val="bg1"/>
              </a:solidFill>
              <a:latin typeface="Century Gothic" panose="020B0502020202020204" pitchFamily="34" charset="0"/>
            </a:rPr>
            <a:t>conflicts</a:t>
          </a:r>
          <a:endParaRPr lang="en-GB" sz="1200" dirty="0">
            <a:solidFill>
              <a:srgbClr val="493A35"/>
            </a:solidFill>
            <a:latin typeface="Century Gothic" panose="020B0502020202020204" pitchFamily="34" charset="0"/>
          </a:endParaRPr>
        </a:p>
      </dgm:t>
    </dgm:pt>
    <dgm:pt modelId="{4E7D1738-E390-4FCF-A5CD-C9840F8BE7BD}" type="parTrans" cxnId="{42C57E8C-6EF2-4B6D-88C4-A0C13B228441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FF74B448-12C4-4957-B63C-BCEF749E5027}" type="sibTrans" cxnId="{42C57E8C-6EF2-4B6D-88C4-A0C13B228441}">
      <dgm:prSet custT="1"/>
      <dgm:spPr>
        <a:solidFill>
          <a:srgbClr val="A25CA4"/>
        </a:solidFill>
      </dgm:spPr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D9858042-6551-40CE-B483-7F69304DECCF}">
      <dgm:prSet phldrT="[Text]" custT="1"/>
      <dgm:spPr>
        <a:solidFill>
          <a:srgbClr val="7030A0"/>
        </a:solidFill>
      </dgm:spPr>
      <dgm:t>
        <a:bodyPr/>
        <a:lstStyle/>
        <a:p>
          <a:r>
            <a:rPr lang="en-GB" sz="1200" dirty="0">
              <a:solidFill>
                <a:schemeClr val="bg1"/>
              </a:solidFill>
              <a:latin typeface="Century Gothic" panose="020B0502020202020204" pitchFamily="34" charset="0"/>
            </a:rPr>
            <a:t>6. The impact of war</a:t>
          </a:r>
          <a:r>
            <a:rPr lang="en-GB" sz="1200" dirty="0">
              <a:solidFill>
                <a:srgbClr val="493A35"/>
              </a:solidFill>
              <a:latin typeface="Century Gothic" panose="020B0502020202020204" pitchFamily="34" charset="0"/>
            </a:rPr>
            <a:t>.</a:t>
          </a:r>
        </a:p>
      </dgm:t>
    </dgm:pt>
    <dgm:pt modelId="{53B8F177-15C8-4DB0-A287-3E76DFCE0F08}" type="parTrans" cxnId="{AF467738-759C-48DD-A9D3-B5343DF81064}">
      <dgm:prSet/>
      <dgm:spPr/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E9F2EA7D-2BC6-47DF-8112-2DB6AA219ADB}" type="sibTrans" cxnId="{AF467738-759C-48DD-A9D3-B5343DF81064}">
      <dgm:prSet custT="1"/>
      <dgm:spPr>
        <a:solidFill>
          <a:srgbClr val="A25CA4"/>
        </a:solidFill>
      </dgm:spPr>
      <dgm:t>
        <a:bodyPr/>
        <a:lstStyle/>
        <a:p>
          <a:endParaRPr lang="en-GB" sz="1200">
            <a:latin typeface="Century Gothic" panose="020B0502020202020204" pitchFamily="34" charset="0"/>
          </a:endParaRPr>
        </a:p>
      </dgm:t>
    </dgm:pt>
    <dgm:pt modelId="{84787963-B188-4431-BFC0-FD29C6BA9342}">
      <dgm:prSet custT="1"/>
      <dgm:spPr>
        <a:solidFill>
          <a:srgbClr val="7030A0"/>
        </a:solidFill>
      </dgm:spPr>
      <dgm:t>
        <a:bodyPr/>
        <a:lstStyle/>
        <a:p>
          <a:r>
            <a:rPr lang="en-GB" sz="1200" dirty="0">
              <a:latin typeface="Century Gothic" panose="020B0502020202020204" pitchFamily="34" charset="0"/>
            </a:rPr>
            <a:t>3. World War I</a:t>
          </a:r>
        </a:p>
        <a:p>
          <a:r>
            <a:rPr lang="en-GB" sz="1200" dirty="0">
              <a:latin typeface="Century Gothic" panose="020B0502020202020204" pitchFamily="34" charset="0"/>
            </a:rPr>
            <a:t>1914 - 1918</a:t>
          </a:r>
        </a:p>
      </dgm:t>
    </dgm:pt>
    <dgm:pt modelId="{A186C1C8-8514-45B7-B836-6B9CA9C3B9E4}" type="parTrans" cxnId="{C93EE2A7-3D85-46FF-9046-6BFDE8F3DEBF}">
      <dgm:prSet/>
      <dgm:spPr/>
      <dgm:t>
        <a:bodyPr/>
        <a:lstStyle/>
        <a:p>
          <a:endParaRPr lang="en-GB"/>
        </a:p>
      </dgm:t>
    </dgm:pt>
    <dgm:pt modelId="{1ACCF941-D123-487B-9EAE-8866D1F5111C}" type="sibTrans" cxnId="{C93EE2A7-3D85-46FF-9046-6BFDE8F3DEBF}">
      <dgm:prSet/>
      <dgm:spPr>
        <a:solidFill>
          <a:srgbClr val="A25CA4"/>
        </a:solidFill>
      </dgm:spPr>
      <dgm:t>
        <a:bodyPr/>
        <a:lstStyle/>
        <a:p>
          <a:endParaRPr lang="en-GB"/>
        </a:p>
      </dgm:t>
    </dgm:pt>
    <dgm:pt modelId="{0303E725-7414-40D3-A04E-33C27A300FFD}" type="pres">
      <dgm:prSet presAssocID="{D8AE8692-F59E-4EE7-AE8A-9DC13A75F45C}" presName="diagram" presStyleCnt="0">
        <dgm:presLayoutVars>
          <dgm:dir/>
          <dgm:resizeHandles val="exact"/>
        </dgm:presLayoutVars>
      </dgm:prSet>
      <dgm:spPr/>
    </dgm:pt>
    <dgm:pt modelId="{751985B5-1775-4B91-BC6D-51C29CAB8D60}" type="pres">
      <dgm:prSet presAssocID="{0DEA8D90-91B8-4A9F-B934-5AA5AE2DAC71}" presName="node" presStyleLbl="node1" presStyleIdx="0" presStyleCnt="6">
        <dgm:presLayoutVars>
          <dgm:bulletEnabled val="1"/>
        </dgm:presLayoutVars>
      </dgm:prSet>
      <dgm:spPr/>
    </dgm:pt>
    <dgm:pt modelId="{56A52EB4-6D8E-4D75-88E4-D87675D25BF1}" type="pres">
      <dgm:prSet presAssocID="{789E693D-3750-450A-97C8-915C93232443}" presName="sibTrans" presStyleLbl="sibTrans2D1" presStyleIdx="0" presStyleCnt="5"/>
      <dgm:spPr/>
    </dgm:pt>
    <dgm:pt modelId="{8E3C00A8-DF73-491E-B0AD-1F66FAA2DAF6}" type="pres">
      <dgm:prSet presAssocID="{789E693D-3750-450A-97C8-915C93232443}" presName="connectorText" presStyleLbl="sibTrans2D1" presStyleIdx="0" presStyleCnt="5"/>
      <dgm:spPr/>
    </dgm:pt>
    <dgm:pt modelId="{43FB2C71-9DC3-43AE-9948-5E820A0F4B7E}" type="pres">
      <dgm:prSet presAssocID="{C0814F1E-78DD-4862-A7EB-F92E2605D8F0}" presName="node" presStyleLbl="node1" presStyleIdx="1" presStyleCnt="6">
        <dgm:presLayoutVars>
          <dgm:bulletEnabled val="1"/>
        </dgm:presLayoutVars>
      </dgm:prSet>
      <dgm:spPr/>
    </dgm:pt>
    <dgm:pt modelId="{F3669A56-485B-49E1-89F2-EBF5DD84FB8A}" type="pres">
      <dgm:prSet presAssocID="{DC8D3D0E-1B43-4EF2-BB63-D6203B8C69C7}" presName="sibTrans" presStyleLbl="sibTrans2D1" presStyleIdx="1" presStyleCnt="5"/>
      <dgm:spPr/>
    </dgm:pt>
    <dgm:pt modelId="{8918CEF3-C52A-40EC-B64F-5C004574BE85}" type="pres">
      <dgm:prSet presAssocID="{DC8D3D0E-1B43-4EF2-BB63-D6203B8C69C7}" presName="connectorText" presStyleLbl="sibTrans2D1" presStyleIdx="1" presStyleCnt="5"/>
      <dgm:spPr/>
    </dgm:pt>
    <dgm:pt modelId="{95EEBCCE-549E-499B-AE5C-6C8F446F78FE}" type="pres">
      <dgm:prSet presAssocID="{84787963-B188-4431-BFC0-FD29C6BA9342}" presName="node" presStyleLbl="node1" presStyleIdx="2" presStyleCnt="6">
        <dgm:presLayoutVars>
          <dgm:bulletEnabled val="1"/>
        </dgm:presLayoutVars>
      </dgm:prSet>
      <dgm:spPr/>
    </dgm:pt>
    <dgm:pt modelId="{F203A927-4369-4EBD-BF63-91E3632EDD3F}" type="pres">
      <dgm:prSet presAssocID="{1ACCF941-D123-487B-9EAE-8866D1F5111C}" presName="sibTrans" presStyleLbl="sibTrans2D1" presStyleIdx="2" presStyleCnt="5"/>
      <dgm:spPr/>
    </dgm:pt>
    <dgm:pt modelId="{B6307279-E56E-4BCE-B8B8-D99947D35CB9}" type="pres">
      <dgm:prSet presAssocID="{1ACCF941-D123-487B-9EAE-8866D1F5111C}" presName="connectorText" presStyleLbl="sibTrans2D1" presStyleIdx="2" presStyleCnt="5"/>
      <dgm:spPr/>
    </dgm:pt>
    <dgm:pt modelId="{AB7AD957-E0CA-4FB8-981B-0D90E8909A28}" type="pres">
      <dgm:prSet presAssocID="{1E80A81C-2D21-4AFB-B8D9-17989D3F6D71}" presName="node" presStyleLbl="node1" presStyleIdx="3" presStyleCnt="6">
        <dgm:presLayoutVars>
          <dgm:bulletEnabled val="1"/>
        </dgm:presLayoutVars>
      </dgm:prSet>
      <dgm:spPr/>
    </dgm:pt>
    <dgm:pt modelId="{D603D315-B005-4C97-A310-5B31D13D2E65}" type="pres">
      <dgm:prSet presAssocID="{6F86D8BD-F5A4-429B-AF60-9920B141AF55}" presName="sibTrans" presStyleLbl="sibTrans2D1" presStyleIdx="3" presStyleCnt="5"/>
      <dgm:spPr/>
    </dgm:pt>
    <dgm:pt modelId="{E5556034-89A5-4F86-91F7-6DDE5E7A3358}" type="pres">
      <dgm:prSet presAssocID="{6F86D8BD-F5A4-429B-AF60-9920B141AF55}" presName="connectorText" presStyleLbl="sibTrans2D1" presStyleIdx="3" presStyleCnt="5"/>
      <dgm:spPr/>
    </dgm:pt>
    <dgm:pt modelId="{496FA5A2-9E2A-444D-9120-CE7FDC13EE10}" type="pres">
      <dgm:prSet presAssocID="{6961204B-1098-482C-974B-F6849E721854}" presName="node" presStyleLbl="node1" presStyleIdx="4" presStyleCnt="6">
        <dgm:presLayoutVars>
          <dgm:bulletEnabled val="1"/>
        </dgm:presLayoutVars>
      </dgm:prSet>
      <dgm:spPr/>
    </dgm:pt>
    <dgm:pt modelId="{229E89F4-F607-47FD-BB35-5FFFD3496C36}" type="pres">
      <dgm:prSet presAssocID="{FF74B448-12C4-4957-B63C-BCEF749E5027}" presName="sibTrans" presStyleLbl="sibTrans2D1" presStyleIdx="4" presStyleCnt="5"/>
      <dgm:spPr/>
    </dgm:pt>
    <dgm:pt modelId="{5E8C4B04-7C7D-4C0C-A2B2-A4A791C6006B}" type="pres">
      <dgm:prSet presAssocID="{FF74B448-12C4-4957-B63C-BCEF749E5027}" presName="connectorText" presStyleLbl="sibTrans2D1" presStyleIdx="4" presStyleCnt="5"/>
      <dgm:spPr/>
    </dgm:pt>
    <dgm:pt modelId="{7A607BB5-75BA-4AD5-997A-FD475D4C2D27}" type="pres">
      <dgm:prSet presAssocID="{D9858042-6551-40CE-B483-7F69304DECCF}" presName="node" presStyleLbl="node1" presStyleIdx="5" presStyleCnt="6">
        <dgm:presLayoutVars>
          <dgm:bulletEnabled val="1"/>
        </dgm:presLayoutVars>
      </dgm:prSet>
      <dgm:spPr/>
    </dgm:pt>
  </dgm:ptLst>
  <dgm:cxnLst>
    <dgm:cxn modelId="{9A44E605-25EE-4D15-8C05-86E238FBEF44}" type="presOf" srcId="{DC8D3D0E-1B43-4EF2-BB63-D6203B8C69C7}" destId="{F3669A56-485B-49E1-89F2-EBF5DD84FB8A}" srcOrd="0" destOrd="0" presId="urn:microsoft.com/office/officeart/2005/8/layout/process5"/>
    <dgm:cxn modelId="{EFF14708-66D4-49BA-947D-88AC8BB164A1}" type="presOf" srcId="{D9858042-6551-40CE-B483-7F69304DECCF}" destId="{7A607BB5-75BA-4AD5-997A-FD475D4C2D27}" srcOrd="0" destOrd="0" presId="urn:microsoft.com/office/officeart/2005/8/layout/process5"/>
    <dgm:cxn modelId="{6638B218-94F8-45BC-852A-68ED0B1EF6E8}" type="presOf" srcId="{1E80A81C-2D21-4AFB-B8D9-17989D3F6D71}" destId="{AB7AD957-E0CA-4FB8-981B-0D90E8909A28}" srcOrd="0" destOrd="0" presId="urn:microsoft.com/office/officeart/2005/8/layout/process5"/>
    <dgm:cxn modelId="{45A8FD20-D56D-48E7-AB8B-63E547D223F2}" type="presOf" srcId="{789E693D-3750-450A-97C8-915C93232443}" destId="{8E3C00A8-DF73-491E-B0AD-1F66FAA2DAF6}" srcOrd="1" destOrd="0" presId="urn:microsoft.com/office/officeart/2005/8/layout/process5"/>
    <dgm:cxn modelId="{255F5430-32A5-4A4D-8B8A-C71E3F0BC4BF}" srcId="{D8AE8692-F59E-4EE7-AE8A-9DC13A75F45C}" destId="{C0814F1E-78DD-4862-A7EB-F92E2605D8F0}" srcOrd="1" destOrd="0" parTransId="{E76F2821-1F3A-4BF4-B6DD-6B3FFA78B260}" sibTransId="{DC8D3D0E-1B43-4EF2-BB63-D6203B8C69C7}"/>
    <dgm:cxn modelId="{08405931-39BC-4EF0-B8AF-C02F3851245F}" type="presOf" srcId="{0DEA8D90-91B8-4A9F-B934-5AA5AE2DAC71}" destId="{751985B5-1775-4B91-BC6D-51C29CAB8D60}" srcOrd="0" destOrd="0" presId="urn:microsoft.com/office/officeart/2005/8/layout/process5"/>
    <dgm:cxn modelId="{AF467738-759C-48DD-A9D3-B5343DF81064}" srcId="{D8AE8692-F59E-4EE7-AE8A-9DC13A75F45C}" destId="{D9858042-6551-40CE-B483-7F69304DECCF}" srcOrd="5" destOrd="0" parTransId="{53B8F177-15C8-4DB0-A287-3E76DFCE0F08}" sibTransId="{E9F2EA7D-2BC6-47DF-8112-2DB6AA219ADB}"/>
    <dgm:cxn modelId="{98C78C39-2410-4E95-9CE8-ECFDC5DDD251}" type="presOf" srcId="{6F86D8BD-F5A4-429B-AF60-9920B141AF55}" destId="{D603D315-B005-4C97-A310-5B31D13D2E65}" srcOrd="0" destOrd="0" presId="urn:microsoft.com/office/officeart/2005/8/layout/process5"/>
    <dgm:cxn modelId="{EB25B066-354D-4867-BCC1-DDF9EA18761C}" type="presOf" srcId="{1ACCF941-D123-487B-9EAE-8866D1F5111C}" destId="{F203A927-4369-4EBD-BF63-91E3632EDD3F}" srcOrd="0" destOrd="0" presId="urn:microsoft.com/office/officeart/2005/8/layout/process5"/>
    <dgm:cxn modelId="{9FB6CF6A-B3C9-4E84-BE6C-5047681BC6C9}" srcId="{D8AE8692-F59E-4EE7-AE8A-9DC13A75F45C}" destId="{1E80A81C-2D21-4AFB-B8D9-17989D3F6D71}" srcOrd="3" destOrd="0" parTransId="{4C6DA8E8-8058-4B58-84FE-F09C58B13C65}" sibTransId="{6F86D8BD-F5A4-429B-AF60-9920B141AF55}"/>
    <dgm:cxn modelId="{1858C47A-DFCB-4290-9294-18F59C7777D5}" type="presOf" srcId="{789E693D-3750-450A-97C8-915C93232443}" destId="{56A52EB4-6D8E-4D75-88E4-D87675D25BF1}" srcOrd="0" destOrd="0" presId="urn:microsoft.com/office/officeart/2005/8/layout/process5"/>
    <dgm:cxn modelId="{CAFD9588-CD59-4DA4-9790-1FD3B8F85DB1}" type="presOf" srcId="{1ACCF941-D123-487B-9EAE-8866D1F5111C}" destId="{B6307279-E56E-4BCE-B8B8-D99947D35CB9}" srcOrd="1" destOrd="0" presId="urn:microsoft.com/office/officeart/2005/8/layout/process5"/>
    <dgm:cxn modelId="{42C57E8C-6EF2-4B6D-88C4-A0C13B228441}" srcId="{D8AE8692-F59E-4EE7-AE8A-9DC13A75F45C}" destId="{6961204B-1098-482C-974B-F6849E721854}" srcOrd="4" destOrd="0" parTransId="{4E7D1738-E390-4FCF-A5CD-C9840F8BE7BD}" sibTransId="{FF74B448-12C4-4957-B63C-BCEF749E5027}"/>
    <dgm:cxn modelId="{254D7494-FD7F-4EE7-B8AD-D0F8F262DA78}" type="presOf" srcId="{84787963-B188-4431-BFC0-FD29C6BA9342}" destId="{95EEBCCE-549E-499B-AE5C-6C8F446F78FE}" srcOrd="0" destOrd="0" presId="urn:microsoft.com/office/officeart/2005/8/layout/process5"/>
    <dgm:cxn modelId="{C93EE2A7-3D85-46FF-9046-6BFDE8F3DEBF}" srcId="{D8AE8692-F59E-4EE7-AE8A-9DC13A75F45C}" destId="{84787963-B188-4431-BFC0-FD29C6BA9342}" srcOrd="2" destOrd="0" parTransId="{A186C1C8-8514-45B7-B836-6B9CA9C3B9E4}" sibTransId="{1ACCF941-D123-487B-9EAE-8866D1F5111C}"/>
    <dgm:cxn modelId="{F89DD8B3-BC7D-484A-8E22-2F224809C910}" type="presOf" srcId="{6F86D8BD-F5A4-429B-AF60-9920B141AF55}" destId="{E5556034-89A5-4F86-91F7-6DDE5E7A3358}" srcOrd="1" destOrd="0" presId="urn:microsoft.com/office/officeart/2005/8/layout/process5"/>
    <dgm:cxn modelId="{300214B4-C378-4B56-9101-F3620A8BB72C}" type="presOf" srcId="{FF74B448-12C4-4957-B63C-BCEF749E5027}" destId="{5E8C4B04-7C7D-4C0C-A2B2-A4A791C6006B}" srcOrd="1" destOrd="0" presId="urn:microsoft.com/office/officeart/2005/8/layout/process5"/>
    <dgm:cxn modelId="{513088B4-B1D1-4681-A5BD-F68210494B0A}" type="presOf" srcId="{6961204B-1098-482C-974B-F6849E721854}" destId="{496FA5A2-9E2A-444D-9120-CE7FDC13EE10}" srcOrd="0" destOrd="0" presId="urn:microsoft.com/office/officeart/2005/8/layout/process5"/>
    <dgm:cxn modelId="{D98A38BF-657E-4B03-998D-3F7D787F3361}" type="presOf" srcId="{DC8D3D0E-1B43-4EF2-BB63-D6203B8C69C7}" destId="{8918CEF3-C52A-40EC-B64F-5C004574BE85}" srcOrd="1" destOrd="0" presId="urn:microsoft.com/office/officeart/2005/8/layout/process5"/>
    <dgm:cxn modelId="{8E9A27DE-B1A4-421A-B517-235A266BEE91}" type="presOf" srcId="{D8AE8692-F59E-4EE7-AE8A-9DC13A75F45C}" destId="{0303E725-7414-40D3-A04E-33C27A300FFD}" srcOrd="0" destOrd="0" presId="urn:microsoft.com/office/officeart/2005/8/layout/process5"/>
    <dgm:cxn modelId="{FE46F4E0-EEEE-4004-A1D3-52CB92BCE579}" srcId="{D8AE8692-F59E-4EE7-AE8A-9DC13A75F45C}" destId="{0DEA8D90-91B8-4A9F-B934-5AA5AE2DAC71}" srcOrd="0" destOrd="0" parTransId="{A0686298-FCF7-432F-B374-952EA1F7426A}" sibTransId="{789E693D-3750-450A-97C8-915C93232443}"/>
    <dgm:cxn modelId="{26A056F8-174B-48F6-B2CF-FA2BA145DF7E}" type="presOf" srcId="{FF74B448-12C4-4957-B63C-BCEF749E5027}" destId="{229E89F4-F607-47FD-BB35-5FFFD3496C36}" srcOrd="0" destOrd="0" presId="urn:microsoft.com/office/officeart/2005/8/layout/process5"/>
    <dgm:cxn modelId="{4DFCEBFC-96E3-492E-8BEA-E78CC52B197B}" type="presOf" srcId="{C0814F1E-78DD-4862-A7EB-F92E2605D8F0}" destId="{43FB2C71-9DC3-43AE-9948-5E820A0F4B7E}" srcOrd="0" destOrd="0" presId="urn:microsoft.com/office/officeart/2005/8/layout/process5"/>
    <dgm:cxn modelId="{F338FE8A-85B7-417E-A176-EE04F210CC97}" type="presParOf" srcId="{0303E725-7414-40D3-A04E-33C27A300FFD}" destId="{751985B5-1775-4B91-BC6D-51C29CAB8D60}" srcOrd="0" destOrd="0" presId="urn:microsoft.com/office/officeart/2005/8/layout/process5"/>
    <dgm:cxn modelId="{DE827378-87D2-4B35-91DF-28FBD2A6986F}" type="presParOf" srcId="{0303E725-7414-40D3-A04E-33C27A300FFD}" destId="{56A52EB4-6D8E-4D75-88E4-D87675D25BF1}" srcOrd="1" destOrd="0" presId="urn:microsoft.com/office/officeart/2005/8/layout/process5"/>
    <dgm:cxn modelId="{59733727-7476-4298-88F5-7F5BE35FE4BC}" type="presParOf" srcId="{56A52EB4-6D8E-4D75-88E4-D87675D25BF1}" destId="{8E3C00A8-DF73-491E-B0AD-1F66FAA2DAF6}" srcOrd="0" destOrd="0" presId="urn:microsoft.com/office/officeart/2005/8/layout/process5"/>
    <dgm:cxn modelId="{4B7D0DB5-4464-4ECD-862A-C5CACC59821D}" type="presParOf" srcId="{0303E725-7414-40D3-A04E-33C27A300FFD}" destId="{43FB2C71-9DC3-43AE-9948-5E820A0F4B7E}" srcOrd="2" destOrd="0" presId="urn:microsoft.com/office/officeart/2005/8/layout/process5"/>
    <dgm:cxn modelId="{5F9C8370-3702-48DF-BF8F-D09A38BACDBD}" type="presParOf" srcId="{0303E725-7414-40D3-A04E-33C27A300FFD}" destId="{F3669A56-485B-49E1-89F2-EBF5DD84FB8A}" srcOrd="3" destOrd="0" presId="urn:microsoft.com/office/officeart/2005/8/layout/process5"/>
    <dgm:cxn modelId="{ADD66CEA-0B55-4003-A519-B2F8DC61D365}" type="presParOf" srcId="{F3669A56-485B-49E1-89F2-EBF5DD84FB8A}" destId="{8918CEF3-C52A-40EC-B64F-5C004574BE85}" srcOrd="0" destOrd="0" presId="urn:microsoft.com/office/officeart/2005/8/layout/process5"/>
    <dgm:cxn modelId="{4ACB7FBE-0140-415F-8910-0F4E38C68195}" type="presParOf" srcId="{0303E725-7414-40D3-A04E-33C27A300FFD}" destId="{95EEBCCE-549E-499B-AE5C-6C8F446F78FE}" srcOrd="4" destOrd="0" presId="urn:microsoft.com/office/officeart/2005/8/layout/process5"/>
    <dgm:cxn modelId="{04346EA8-5400-499C-ACD1-A1AAE030336A}" type="presParOf" srcId="{0303E725-7414-40D3-A04E-33C27A300FFD}" destId="{F203A927-4369-4EBD-BF63-91E3632EDD3F}" srcOrd="5" destOrd="0" presId="urn:microsoft.com/office/officeart/2005/8/layout/process5"/>
    <dgm:cxn modelId="{86B116E7-2B68-4A03-8644-0154D682FA78}" type="presParOf" srcId="{F203A927-4369-4EBD-BF63-91E3632EDD3F}" destId="{B6307279-E56E-4BCE-B8B8-D99947D35CB9}" srcOrd="0" destOrd="0" presId="urn:microsoft.com/office/officeart/2005/8/layout/process5"/>
    <dgm:cxn modelId="{5B26AEA1-256E-428E-B8BD-4A327781F031}" type="presParOf" srcId="{0303E725-7414-40D3-A04E-33C27A300FFD}" destId="{AB7AD957-E0CA-4FB8-981B-0D90E8909A28}" srcOrd="6" destOrd="0" presId="urn:microsoft.com/office/officeart/2005/8/layout/process5"/>
    <dgm:cxn modelId="{3AFCF1CE-222A-406D-B910-6E910B7FF298}" type="presParOf" srcId="{0303E725-7414-40D3-A04E-33C27A300FFD}" destId="{D603D315-B005-4C97-A310-5B31D13D2E65}" srcOrd="7" destOrd="0" presId="urn:microsoft.com/office/officeart/2005/8/layout/process5"/>
    <dgm:cxn modelId="{9ADFF860-796C-4DE6-ADB0-8537AB2805D5}" type="presParOf" srcId="{D603D315-B005-4C97-A310-5B31D13D2E65}" destId="{E5556034-89A5-4F86-91F7-6DDE5E7A3358}" srcOrd="0" destOrd="0" presId="urn:microsoft.com/office/officeart/2005/8/layout/process5"/>
    <dgm:cxn modelId="{ACEC4F55-6C72-41DE-AF9C-DB07ECD9E67D}" type="presParOf" srcId="{0303E725-7414-40D3-A04E-33C27A300FFD}" destId="{496FA5A2-9E2A-444D-9120-CE7FDC13EE10}" srcOrd="8" destOrd="0" presId="urn:microsoft.com/office/officeart/2005/8/layout/process5"/>
    <dgm:cxn modelId="{45D80FB5-7800-4E35-B75D-21FC7E871603}" type="presParOf" srcId="{0303E725-7414-40D3-A04E-33C27A300FFD}" destId="{229E89F4-F607-47FD-BB35-5FFFD3496C36}" srcOrd="9" destOrd="0" presId="urn:microsoft.com/office/officeart/2005/8/layout/process5"/>
    <dgm:cxn modelId="{81E6590C-B76B-41AE-BF26-511D91EE616A}" type="presParOf" srcId="{229E89F4-F607-47FD-BB35-5FFFD3496C36}" destId="{5E8C4B04-7C7D-4C0C-A2B2-A4A791C6006B}" srcOrd="0" destOrd="0" presId="urn:microsoft.com/office/officeart/2005/8/layout/process5"/>
    <dgm:cxn modelId="{694E7AC8-1F1F-4D64-8A7C-06D68F26073C}" type="presParOf" srcId="{0303E725-7414-40D3-A04E-33C27A300FFD}" destId="{7A607BB5-75BA-4AD5-997A-FD475D4C2D27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985B5-1775-4B91-BC6D-51C29CAB8D60}">
      <dsp:nvSpPr>
        <dsp:cNvPr id="0" name=""/>
        <dsp:cNvSpPr/>
      </dsp:nvSpPr>
      <dsp:spPr>
        <a:xfrm>
          <a:off x="237508" y="1228"/>
          <a:ext cx="1627280" cy="976368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bg1"/>
              </a:solidFill>
              <a:latin typeface="Century Gothic" panose="020B0502020202020204" pitchFamily="34" charset="0"/>
            </a:rPr>
            <a:t>1. Why are there Wars?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bg1"/>
              </a:solidFill>
              <a:latin typeface="Century Gothic" panose="020B0502020202020204" pitchFamily="34" charset="0"/>
            </a:rPr>
            <a:t>Questions about conflict</a:t>
          </a:r>
          <a:endParaRPr lang="en-GB" sz="1200" kern="1200" dirty="0">
            <a:solidFill>
              <a:srgbClr val="493A35"/>
            </a:solidFill>
            <a:latin typeface="Century Gothic" panose="020B0502020202020204" pitchFamily="34" charset="0"/>
          </a:endParaRPr>
        </a:p>
      </dsp:txBody>
      <dsp:txXfrm>
        <a:off x="266105" y="29825"/>
        <a:ext cx="1570086" cy="919174"/>
      </dsp:txXfrm>
    </dsp:sp>
    <dsp:sp modelId="{56A52EB4-6D8E-4D75-88E4-D87675D25BF1}">
      <dsp:nvSpPr>
        <dsp:cNvPr id="0" name=""/>
        <dsp:cNvSpPr/>
      </dsp:nvSpPr>
      <dsp:spPr>
        <a:xfrm>
          <a:off x="2007989" y="287630"/>
          <a:ext cx="344983" cy="403565"/>
        </a:xfrm>
        <a:prstGeom prst="rightArrow">
          <a:avLst>
            <a:gd name="adj1" fmla="val 60000"/>
            <a:gd name="adj2" fmla="val 50000"/>
          </a:avLst>
        </a:prstGeom>
        <a:solidFill>
          <a:srgbClr val="A25CA4"/>
        </a:soli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>
            <a:latin typeface="Century Gothic" panose="020B0502020202020204" pitchFamily="34" charset="0"/>
          </a:endParaRPr>
        </a:p>
      </dsp:txBody>
      <dsp:txXfrm>
        <a:off x="2007989" y="368343"/>
        <a:ext cx="241488" cy="242139"/>
      </dsp:txXfrm>
    </dsp:sp>
    <dsp:sp modelId="{43FB2C71-9DC3-43AE-9948-5E820A0F4B7E}">
      <dsp:nvSpPr>
        <dsp:cNvPr id="0" name=""/>
        <dsp:cNvSpPr/>
      </dsp:nvSpPr>
      <dsp:spPr>
        <a:xfrm>
          <a:off x="2515701" y="1228"/>
          <a:ext cx="1627280" cy="976368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bg1"/>
              </a:solidFill>
              <a:latin typeface="Century Gothic" panose="020B0502020202020204" pitchFamily="34" charset="0"/>
            </a:rPr>
            <a:t>2. Remembrance </a:t>
          </a:r>
        </a:p>
      </dsp:txBody>
      <dsp:txXfrm>
        <a:off x="2544298" y="29825"/>
        <a:ext cx="1570086" cy="919174"/>
      </dsp:txXfrm>
    </dsp:sp>
    <dsp:sp modelId="{F3669A56-485B-49E1-89F2-EBF5DD84FB8A}">
      <dsp:nvSpPr>
        <dsp:cNvPr id="0" name=""/>
        <dsp:cNvSpPr/>
      </dsp:nvSpPr>
      <dsp:spPr>
        <a:xfrm>
          <a:off x="4286182" y="287630"/>
          <a:ext cx="344983" cy="403565"/>
        </a:xfrm>
        <a:prstGeom prst="rightArrow">
          <a:avLst>
            <a:gd name="adj1" fmla="val 60000"/>
            <a:gd name="adj2" fmla="val 50000"/>
          </a:avLst>
        </a:prstGeom>
        <a:solidFill>
          <a:srgbClr val="A25CA4"/>
        </a:soli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>
            <a:latin typeface="Century Gothic" panose="020B0502020202020204" pitchFamily="34" charset="0"/>
          </a:endParaRPr>
        </a:p>
      </dsp:txBody>
      <dsp:txXfrm>
        <a:off x="4286182" y="368343"/>
        <a:ext cx="241488" cy="242139"/>
      </dsp:txXfrm>
    </dsp:sp>
    <dsp:sp modelId="{95EEBCCE-549E-499B-AE5C-6C8F446F78FE}">
      <dsp:nvSpPr>
        <dsp:cNvPr id="0" name=""/>
        <dsp:cNvSpPr/>
      </dsp:nvSpPr>
      <dsp:spPr>
        <a:xfrm>
          <a:off x="4793894" y="1228"/>
          <a:ext cx="1627280" cy="976368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Century Gothic" panose="020B0502020202020204" pitchFamily="34" charset="0"/>
            </a:rPr>
            <a:t>3. World War I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Century Gothic" panose="020B0502020202020204" pitchFamily="34" charset="0"/>
            </a:rPr>
            <a:t>1914 - 1918</a:t>
          </a:r>
        </a:p>
      </dsp:txBody>
      <dsp:txXfrm>
        <a:off x="4822491" y="29825"/>
        <a:ext cx="1570086" cy="919174"/>
      </dsp:txXfrm>
    </dsp:sp>
    <dsp:sp modelId="{F203A927-4369-4EBD-BF63-91E3632EDD3F}">
      <dsp:nvSpPr>
        <dsp:cNvPr id="0" name=""/>
        <dsp:cNvSpPr/>
      </dsp:nvSpPr>
      <dsp:spPr>
        <a:xfrm rot="5400000">
          <a:off x="5435042" y="1091507"/>
          <a:ext cx="344983" cy="403565"/>
        </a:xfrm>
        <a:prstGeom prst="rightArrow">
          <a:avLst>
            <a:gd name="adj1" fmla="val 60000"/>
            <a:gd name="adj2" fmla="val 50000"/>
          </a:avLst>
        </a:prstGeom>
        <a:solidFill>
          <a:srgbClr val="A25CA4"/>
        </a:soli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700" kern="1200"/>
        </a:p>
      </dsp:txBody>
      <dsp:txXfrm rot="-5400000">
        <a:off x="5486465" y="1120798"/>
        <a:ext cx="242139" cy="241488"/>
      </dsp:txXfrm>
    </dsp:sp>
    <dsp:sp modelId="{AB7AD957-E0CA-4FB8-981B-0D90E8909A28}">
      <dsp:nvSpPr>
        <dsp:cNvPr id="0" name=""/>
        <dsp:cNvSpPr/>
      </dsp:nvSpPr>
      <dsp:spPr>
        <a:xfrm>
          <a:off x="4793894" y="1628509"/>
          <a:ext cx="1627280" cy="976368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bg1"/>
              </a:solidFill>
              <a:latin typeface="Century Gothic" panose="020B0502020202020204" pitchFamily="34" charset="0"/>
            </a:rPr>
            <a:t>4. World War II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bg1"/>
              </a:solidFill>
              <a:latin typeface="Century Gothic" panose="020B0502020202020204" pitchFamily="34" charset="0"/>
            </a:rPr>
            <a:t>1939 - 1945</a:t>
          </a:r>
        </a:p>
      </dsp:txBody>
      <dsp:txXfrm>
        <a:off x="4822491" y="1657106"/>
        <a:ext cx="1570086" cy="919174"/>
      </dsp:txXfrm>
    </dsp:sp>
    <dsp:sp modelId="{D603D315-B005-4C97-A310-5B31D13D2E65}">
      <dsp:nvSpPr>
        <dsp:cNvPr id="0" name=""/>
        <dsp:cNvSpPr/>
      </dsp:nvSpPr>
      <dsp:spPr>
        <a:xfrm rot="10800000">
          <a:off x="4305709" y="1914911"/>
          <a:ext cx="344983" cy="403565"/>
        </a:xfrm>
        <a:prstGeom prst="rightArrow">
          <a:avLst>
            <a:gd name="adj1" fmla="val 60000"/>
            <a:gd name="adj2" fmla="val 50000"/>
          </a:avLst>
        </a:prstGeom>
        <a:solidFill>
          <a:srgbClr val="A25CA4"/>
        </a:soli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>
            <a:latin typeface="Century Gothic" panose="020B0502020202020204" pitchFamily="34" charset="0"/>
          </a:endParaRPr>
        </a:p>
      </dsp:txBody>
      <dsp:txXfrm rot="10800000">
        <a:off x="4409204" y="1995624"/>
        <a:ext cx="241488" cy="242139"/>
      </dsp:txXfrm>
    </dsp:sp>
    <dsp:sp modelId="{496FA5A2-9E2A-444D-9120-CE7FDC13EE10}">
      <dsp:nvSpPr>
        <dsp:cNvPr id="0" name=""/>
        <dsp:cNvSpPr/>
      </dsp:nvSpPr>
      <dsp:spPr>
        <a:xfrm>
          <a:off x="2515701" y="1628509"/>
          <a:ext cx="1627280" cy="976368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bg1"/>
              </a:solidFill>
              <a:latin typeface="Century Gothic" panose="020B0502020202020204" pitchFamily="34" charset="0"/>
            </a:rPr>
            <a:t>5. Modern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bg1"/>
              </a:solidFill>
              <a:latin typeface="Century Gothic" panose="020B0502020202020204" pitchFamily="34" charset="0"/>
            </a:rPr>
            <a:t>conflicts</a:t>
          </a:r>
          <a:endParaRPr lang="en-GB" sz="1200" kern="1200" dirty="0">
            <a:solidFill>
              <a:srgbClr val="493A35"/>
            </a:solidFill>
            <a:latin typeface="Century Gothic" panose="020B0502020202020204" pitchFamily="34" charset="0"/>
          </a:endParaRPr>
        </a:p>
      </dsp:txBody>
      <dsp:txXfrm>
        <a:off x="2544298" y="1657106"/>
        <a:ext cx="1570086" cy="919174"/>
      </dsp:txXfrm>
    </dsp:sp>
    <dsp:sp modelId="{229E89F4-F607-47FD-BB35-5FFFD3496C36}">
      <dsp:nvSpPr>
        <dsp:cNvPr id="0" name=""/>
        <dsp:cNvSpPr/>
      </dsp:nvSpPr>
      <dsp:spPr>
        <a:xfrm rot="10800000">
          <a:off x="2027516" y="1914911"/>
          <a:ext cx="344983" cy="403565"/>
        </a:xfrm>
        <a:prstGeom prst="rightArrow">
          <a:avLst>
            <a:gd name="adj1" fmla="val 60000"/>
            <a:gd name="adj2" fmla="val 50000"/>
          </a:avLst>
        </a:prstGeom>
        <a:solidFill>
          <a:srgbClr val="A25CA4"/>
        </a:soli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>
            <a:latin typeface="Century Gothic" panose="020B0502020202020204" pitchFamily="34" charset="0"/>
          </a:endParaRPr>
        </a:p>
      </dsp:txBody>
      <dsp:txXfrm rot="10800000">
        <a:off x="2131011" y="1995624"/>
        <a:ext cx="241488" cy="242139"/>
      </dsp:txXfrm>
    </dsp:sp>
    <dsp:sp modelId="{7A607BB5-75BA-4AD5-997A-FD475D4C2D27}">
      <dsp:nvSpPr>
        <dsp:cNvPr id="0" name=""/>
        <dsp:cNvSpPr/>
      </dsp:nvSpPr>
      <dsp:spPr>
        <a:xfrm>
          <a:off x="237508" y="1628509"/>
          <a:ext cx="1627280" cy="976368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solidFill>
                <a:schemeClr val="bg1"/>
              </a:solidFill>
              <a:latin typeface="Century Gothic" panose="020B0502020202020204" pitchFamily="34" charset="0"/>
            </a:rPr>
            <a:t>6. The impact of war</a:t>
          </a:r>
          <a:r>
            <a:rPr lang="en-GB" sz="1200" kern="1200" dirty="0">
              <a:solidFill>
                <a:srgbClr val="493A35"/>
              </a:solidFill>
              <a:latin typeface="Century Gothic" panose="020B0502020202020204" pitchFamily="34" charset="0"/>
            </a:rPr>
            <a:t>.</a:t>
          </a:r>
        </a:p>
      </dsp:txBody>
      <dsp:txXfrm>
        <a:off x="266105" y="1657106"/>
        <a:ext cx="1570086" cy="9191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4116" y="1699393"/>
            <a:ext cx="6166644" cy="3615114"/>
          </a:xfrm>
        </p:spPr>
        <p:txBody>
          <a:bodyPr anchor="b"/>
          <a:lstStyle>
            <a:lvl1pPr algn="ctr">
              <a:defRPr sz="47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6860" y="5453919"/>
            <a:ext cx="5441156" cy="2507023"/>
          </a:xfrm>
        </p:spPr>
        <p:txBody>
          <a:bodyPr/>
          <a:lstStyle>
            <a:lvl1pPr marL="0" indent="0" algn="ctr">
              <a:buNone/>
              <a:defRPr sz="1904"/>
            </a:lvl1pPr>
            <a:lvl2pPr marL="362742" indent="0" algn="ctr">
              <a:buNone/>
              <a:defRPr sz="1587"/>
            </a:lvl2pPr>
            <a:lvl3pPr marL="725485" indent="0" algn="ctr">
              <a:buNone/>
              <a:defRPr sz="1428"/>
            </a:lvl3pPr>
            <a:lvl4pPr marL="1088227" indent="0" algn="ctr">
              <a:buNone/>
              <a:defRPr sz="1269"/>
            </a:lvl4pPr>
            <a:lvl5pPr marL="1450970" indent="0" algn="ctr">
              <a:buNone/>
              <a:defRPr sz="1269"/>
            </a:lvl5pPr>
            <a:lvl6pPr marL="1813712" indent="0" algn="ctr">
              <a:buNone/>
              <a:defRPr sz="1269"/>
            </a:lvl6pPr>
            <a:lvl7pPr marL="2176455" indent="0" algn="ctr">
              <a:buNone/>
              <a:defRPr sz="1269"/>
            </a:lvl7pPr>
            <a:lvl8pPr marL="2539197" indent="0" algn="ctr">
              <a:buNone/>
              <a:defRPr sz="1269"/>
            </a:lvl8pPr>
            <a:lvl9pPr marL="2901940" indent="0" algn="ctr">
              <a:buNone/>
              <a:defRPr sz="126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7483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42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4994" y="2588752"/>
            <a:ext cx="6257330" cy="4319387"/>
          </a:xfrm>
        </p:spPr>
        <p:txBody>
          <a:bodyPr anchor="b"/>
          <a:lstStyle>
            <a:lvl1pPr>
              <a:defRPr sz="47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4994" y="6949002"/>
            <a:ext cx="6257330" cy="2271464"/>
          </a:xfrm>
        </p:spPr>
        <p:txBody>
          <a:bodyPr/>
          <a:lstStyle>
            <a:lvl1pPr marL="0" indent="0">
              <a:buNone/>
              <a:defRPr sz="1904">
                <a:solidFill>
                  <a:schemeClr val="tx1"/>
                </a:solidFill>
              </a:defRPr>
            </a:lvl1pPr>
            <a:lvl2pPr marL="362742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2pPr>
            <a:lvl3pPr marL="725485" indent="0">
              <a:buNone/>
              <a:defRPr sz="1428">
                <a:solidFill>
                  <a:schemeClr val="tx1">
                    <a:tint val="75000"/>
                  </a:schemeClr>
                </a:solidFill>
              </a:defRPr>
            </a:lvl3pPr>
            <a:lvl4pPr marL="1088227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4pPr>
            <a:lvl5pPr marL="1450970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5pPr>
            <a:lvl6pPr marL="1813712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6pPr>
            <a:lvl7pPr marL="2176455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7pPr>
            <a:lvl8pPr marL="2539197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8pPr>
            <a:lvl9pPr marL="2901940" indent="0">
              <a:buNone/>
              <a:defRPr sz="126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69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773" y="2764216"/>
            <a:ext cx="3083322" cy="65884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72780" y="2764216"/>
            <a:ext cx="3083322" cy="65884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2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17" y="552846"/>
            <a:ext cx="6257330" cy="20070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9718" y="2545483"/>
            <a:ext cx="3069152" cy="1247502"/>
          </a:xfrm>
        </p:spPr>
        <p:txBody>
          <a:bodyPr anchor="b"/>
          <a:lstStyle>
            <a:lvl1pPr marL="0" indent="0">
              <a:buNone/>
              <a:defRPr sz="1904" b="1"/>
            </a:lvl1pPr>
            <a:lvl2pPr marL="362742" indent="0">
              <a:buNone/>
              <a:defRPr sz="1587" b="1"/>
            </a:lvl2pPr>
            <a:lvl3pPr marL="725485" indent="0">
              <a:buNone/>
              <a:defRPr sz="1428" b="1"/>
            </a:lvl3pPr>
            <a:lvl4pPr marL="1088227" indent="0">
              <a:buNone/>
              <a:defRPr sz="1269" b="1"/>
            </a:lvl4pPr>
            <a:lvl5pPr marL="1450970" indent="0">
              <a:buNone/>
              <a:defRPr sz="1269" b="1"/>
            </a:lvl5pPr>
            <a:lvl6pPr marL="1813712" indent="0">
              <a:buNone/>
              <a:defRPr sz="1269" b="1"/>
            </a:lvl6pPr>
            <a:lvl7pPr marL="2176455" indent="0">
              <a:buNone/>
              <a:defRPr sz="1269" b="1"/>
            </a:lvl7pPr>
            <a:lvl8pPr marL="2539197" indent="0">
              <a:buNone/>
              <a:defRPr sz="1269" b="1"/>
            </a:lvl8pPr>
            <a:lvl9pPr marL="2901940" indent="0">
              <a:buNone/>
              <a:defRPr sz="1269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718" y="3792985"/>
            <a:ext cx="3069152" cy="557891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72781" y="2545483"/>
            <a:ext cx="3084267" cy="1247502"/>
          </a:xfrm>
        </p:spPr>
        <p:txBody>
          <a:bodyPr anchor="b"/>
          <a:lstStyle>
            <a:lvl1pPr marL="0" indent="0">
              <a:buNone/>
              <a:defRPr sz="1904" b="1"/>
            </a:lvl1pPr>
            <a:lvl2pPr marL="362742" indent="0">
              <a:buNone/>
              <a:defRPr sz="1587" b="1"/>
            </a:lvl2pPr>
            <a:lvl3pPr marL="725485" indent="0">
              <a:buNone/>
              <a:defRPr sz="1428" b="1"/>
            </a:lvl3pPr>
            <a:lvl4pPr marL="1088227" indent="0">
              <a:buNone/>
              <a:defRPr sz="1269" b="1"/>
            </a:lvl4pPr>
            <a:lvl5pPr marL="1450970" indent="0">
              <a:buNone/>
              <a:defRPr sz="1269" b="1"/>
            </a:lvl5pPr>
            <a:lvl6pPr marL="1813712" indent="0">
              <a:buNone/>
              <a:defRPr sz="1269" b="1"/>
            </a:lvl6pPr>
            <a:lvl7pPr marL="2176455" indent="0">
              <a:buNone/>
              <a:defRPr sz="1269" b="1"/>
            </a:lvl7pPr>
            <a:lvl8pPr marL="2539197" indent="0">
              <a:buNone/>
              <a:defRPr sz="1269" b="1"/>
            </a:lvl8pPr>
            <a:lvl9pPr marL="2901940" indent="0">
              <a:buNone/>
              <a:defRPr sz="1269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72781" y="3792985"/>
            <a:ext cx="3084267" cy="557891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668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360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9954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18" y="692256"/>
            <a:ext cx="2339886" cy="2422896"/>
          </a:xfrm>
        </p:spPr>
        <p:txBody>
          <a:bodyPr anchor="b"/>
          <a:lstStyle>
            <a:lvl1pPr>
              <a:defRPr sz="2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4267" y="1495083"/>
            <a:ext cx="3672780" cy="7379255"/>
          </a:xfrm>
        </p:spPr>
        <p:txBody>
          <a:bodyPr/>
          <a:lstStyle>
            <a:lvl1pPr>
              <a:defRPr sz="2539"/>
            </a:lvl1pPr>
            <a:lvl2pPr>
              <a:defRPr sz="2222"/>
            </a:lvl2pPr>
            <a:lvl3pPr>
              <a:defRPr sz="1904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9718" y="3115152"/>
            <a:ext cx="2339886" cy="5771203"/>
          </a:xfrm>
        </p:spPr>
        <p:txBody>
          <a:bodyPr/>
          <a:lstStyle>
            <a:lvl1pPr marL="0" indent="0">
              <a:buNone/>
              <a:defRPr sz="1269"/>
            </a:lvl1pPr>
            <a:lvl2pPr marL="362742" indent="0">
              <a:buNone/>
              <a:defRPr sz="1111"/>
            </a:lvl2pPr>
            <a:lvl3pPr marL="725485" indent="0">
              <a:buNone/>
              <a:defRPr sz="952"/>
            </a:lvl3pPr>
            <a:lvl4pPr marL="1088227" indent="0">
              <a:buNone/>
              <a:defRPr sz="793"/>
            </a:lvl4pPr>
            <a:lvl5pPr marL="1450970" indent="0">
              <a:buNone/>
              <a:defRPr sz="793"/>
            </a:lvl5pPr>
            <a:lvl6pPr marL="1813712" indent="0">
              <a:buNone/>
              <a:defRPr sz="793"/>
            </a:lvl6pPr>
            <a:lvl7pPr marL="2176455" indent="0">
              <a:buNone/>
              <a:defRPr sz="793"/>
            </a:lvl7pPr>
            <a:lvl8pPr marL="2539197" indent="0">
              <a:buNone/>
              <a:defRPr sz="793"/>
            </a:lvl8pPr>
            <a:lvl9pPr marL="2901940" indent="0">
              <a:buNone/>
              <a:defRPr sz="79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98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9718" y="692256"/>
            <a:ext cx="2339886" cy="2422896"/>
          </a:xfrm>
        </p:spPr>
        <p:txBody>
          <a:bodyPr anchor="b"/>
          <a:lstStyle>
            <a:lvl1pPr>
              <a:defRPr sz="2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84267" y="1495083"/>
            <a:ext cx="3672780" cy="7379255"/>
          </a:xfrm>
        </p:spPr>
        <p:txBody>
          <a:bodyPr anchor="t"/>
          <a:lstStyle>
            <a:lvl1pPr marL="0" indent="0">
              <a:buNone/>
              <a:defRPr sz="2539"/>
            </a:lvl1pPr>
            <a:lvl2pPr marL="362742" indent="0">
              <a:buNone/>
              <a:defRPr sz="2222"/>
            </a:lvl2pPr>
            <a:lvl3pPr marL="725485" indent="0">
              <a:buNone/>
              <a:defRPr sz="1904"/>
            </a:lvl3pPr>
            <a:lvl4pPr marL="1088227" indent="0">
              <a:buNone/>
              <a:defRPr sz="1587"/>
            </a:lvl4pPr>
            <a:lvl5pPr marL="1450970" indent="0">
              <a:buNone/>
              <a:defRPr sz="1587"/>
            </a:lvl5pPr>
            <a:lvl6pPr marL="1813712" indent="0">
              <a:buNone/>
              <a:defRPr sz="1587"/>
            </a:lvl6pPr>
            <a:lvl7pPr marL="2176455" indent="0">
              <a:buNone/>
              <a:defRPr sz="1587"/>
            </a:lvl7pPr>
            <a:lvl8pPr marL="2539197" indent="0">
              <a:buNone/>
              <a:defRPr sz="1587"/>
            </a:lvl8pPr>
            <a:lvl9pPr marL="2901940" indent="0">
              <a:buNone/>
              <a:defRPr sz="1587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9718" y="3115152"/>
            <a:ext cx="2339886" cy="5771203"/>
          </a:xfrm>
        </p:spPr>
        <p:txBody>
          <a:bodyPr/>
          <a:lstStyle>
            <a:lvl1pPr marL="0" indent="0">
              <a:buNone/>
              <a:defRPr sz="1269"/>
            </a:lvl1pPr>
            <a:lvl2pPr marL="362742" indent="0">
              <a:buNone/>
              <a:defRPr sz="1111"/>
            </a:lvl2pPr>
            <a:lvl3pPr marL="725485" indent="0">
              <a:buNone/>
              <a:defRPr sz="952"/>
            </a:lvl3pPr>
            <a:lvl4pPr marL="1088227" indent="0">
              <a:buNone/>
              <a:defRPr sz="793"/>
            </a:lvl4pPr>
            <a:lvl5pPr marL="1450970" indent="0">
              <a:buNone/>
              <a:defRPr sz="793"/>
            </a:lvl5pPr>
            <a:lvl6pPr marL="1813712" indent="0">
              <a:buNone/>
              <a:defRPr sz="793"/>
            </a:lvl6pPr>
            <a:lvl7pPr marL="2176455" indent="0">
              <a:buNone/>
              <a:defRPr sz="793"/>
            </a:lvl7pPr>
            <a:lvl8pPr marL="2539197" indent="0">
              <a:buNone/>
              <a:defRPr sz="793"/>
            </a:lvl8pPr>
            <a:lvl9pPr marL="2901940" indent="0">
              <a:buNone/>
              <a:defRPr sz="79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07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91771" y="552843"/>
            <a:ext cx="1564332" cy="87998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8773" y="552843"/>
            <a:ext cx="4602311" cy="879982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4332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8773" y="552846"/>
            <a:ext cx="6257330" cy="20070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8773" y="2764216"/>
            <a:ext cx="6257330" cy="65884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8773" y="9624282"/>
            <a:ext cx="1632347" cy="552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AF456-98C2-44C8-AEFA-3E9048875D96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03178" y="9624282"/>
            <a:ext cx="2448520" cy="552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23755" y="9624282"/>
            <a:ext cx="1632347" cy="55284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5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DCED72-EE89-4A08-9DA4-61D05E97D6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381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25485" rtl="0" eaLnBrk="1" latinLnBrk="0" hangingPunct="1">
        <a:lnSpc>
          <a:spcPct val="90000"/>
        </a:lnSpc>
        <a:spcBef>
          <a:spcPct val="0"/>
        </a:spcBef>
        <a:buNone/>
        <a:defRPr sz="349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1371" indent="-181371" algn="l" defTabSz="725485" rtl="0" eaLnBrk="1" latinLnBrk="0" hangingPunct="1">
        <a:lnSpc>
          <a:spcPct val="90000"/>
        </a:lnSpc>
        <a:spcBef>
          <a:spcPts val="793"/>
        </a:spcBef>
        <a:buFont typeface="Arial" panose="020B0604020202020204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1pPr>
      <a:lvl2pPr marL="544114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06856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587" kern="1200">
          <a:solidFill>
            <a:schemeClr val="tx1"/>
          </a:solidFill>
          <a:latin typeface="+mn-lt"/>
          <a:ea typeface="+mn-ea"/>
          <a:cs typeface="+mn-cs"/>
        </a:defRPr>
      </a:lvl3pPr>
      <a:lvl4pPr marL="1269599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4pPr>
      <a:lvl5pPr marL="1632341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5pPr>
      <a:lvl6pPr marL="1995084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6pPr>
      <a:lvl7pPr marL="2357826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7pPr>
      <a:lvl8pPr marL="2720569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8pPr>
      <a:lvl9pPr marL="3083311" indent="-181371" algn="l" defTabSz="725485" rtl="0" eaLnBrk="1" latinLnBrk="0" hangingPunct="1">
        <a:lnSpc>
          <a:spcPct val="90000"/>
        </a:lnSpc>
        <a:spcBef>
          <a:spcPts val="397"/>
        </a:spcBef>
        <a:buFont typeface="Arial" panose="020B0604020202020204" pitchFamily="34" charset="0"/>
        <a:buChar char="•"/>
        <a:defRPr sz="142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1pPr>
      <a:lvl2pPr marL="362742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2pPr>
      <a:lvl3pPr marL="725485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3pPr>
      <a:lvl4pPr marL="1088227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4pPr>
      <a:lvl5pPr marL="1450970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5pPr>
      <a:lvl6pPr marL="1813712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6pPr>
      <a:lvl7pPr marL="2176455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7pPr>
      <a:lvl8pPr marL="2539197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8pPr>
      <a:lvl9pPr marL="2901940" algn="l" defTabSz="725485" rtl="0" eaLnBrk="1" latinLnBrk="0" hangingPunct="1">
        <a:defRPr sz="142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openxmlformats.org/officeDocument/2006/relationships/image" Target="../media/image5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F20CAFC-6B9D-495C-899A-AA13C02296CD}"/>
              </a:ext>
            </a:extLst>
          </p:cNvPr>
          <p:cNvSpPr/>
          <p:nvPr/>
        </p:nvSpPr>
        <p:spPr>
          <a:xfrm>
            <a:off x="2853556" y="8283519"/>
            <a:ext cx="4160194" cy="442428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048" dirty="0">
                <a:solidFill>
                  <a:srgbClr val="7030A0"/>
                </a:solidFill>
                <a:latin typeface="Century Gothic" panose="020B0502020202020204" pitchFamily="34" charset="0"/>
              </a:rPr>
              <a:t>A P4C discussion on whether we can learn from Historical conflict and make World Peace a possibility.  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903E9E2-0589-4A3C-8867-889B48AE1F9F}"/>
              </a:ext>
            </a:extLst>
          </p:cNvPr>
          <p:cNvSpPr/>
          <p:nvPr/>
        </p:nvSpPr>
        <p:spPr>
          <a:xfrm>
            <a:off x="74712" y="8868096"/>
            <a:ext cx="2820523" cy="903353"/>
          </a:xfrm>
          <a:prstGeom prst="rect">
            <a:avLst/>
          </a:prstGeom>
          <a:noFill/>
        </p:spPr>
        <p:txBody>
          <a:bodyPr wrap="square" lIns="95851" tIns="47925" rIns="95851" bIns="47925" anchor="t">
            <a:spAutoFit/>
          </a:bodyPr>
          <a:lstStyle/>
          <a:p>
            <a:pPr algn="ctr"/>
            <a:endParaRPr lang="en-US" sz="1887"/>
          </a:p>
          <a:p>
            <a:pPr algn="ctr"/>
            <a:r>
              <a:rPr lang="en-US" sz="3354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 Gothic"/>
              </a:rPr>
              <a:t>Vocabulary:</a:t>
            </a:r>
            <a:endParaRPr lang="en-US" sz="1887">
              <a:solidFill>
                <a:srgbClr val="7030A0"/>
              </a:solidFill>
              <a:cs typeface="Calibri"/>
            </a:endParaRPr>
          </a:p>
        </p:txBody>
      </p:sp>
      <p:sp>
        <p:nvSpPr>
          <p:cNvPr id="13" name="Down Ribbon 12"/>
          <p:cNvSpPr/>
          <p:nvPr/>
        </p:nvSpPr>
        <p:spPr>
          <a:xfrm>
            <a:off x="213976" y="214998"/>
            <a:ext cx="6801638" cy="1305783"/>
          </a:xfrm>
          <a:prstGeom prst="ribbon">
            <a:avLst>
              <a:gd name="adj1" fmla="val 16667"/>
              <a:gd name="adj2" fmla="val 68851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851" tIns="47925" rIns="95851" bIns="47925" rtlCol="0" anchor="ctr"/>
          <a:lstStyle/>
          <a:p>
            <a:pPr algn="ctr"/>
            <a:r>
              <a:rPr lang="en-US" sz="2516" b="1" dirty="0">
                <a:solidFill>
                  <a:schemeClr val="bg1"/>
                </a:solidFill>
                <a:latin typeface="Century Gothic"/>
                <a:cs typeface="Lucida Sans Unicode"/>
              </a:rPr>
              <a:t>History Term:</a:t>
            </a:r>
            <a:endParaRPr lang="en-US" sz="1887" dirty="0">
              <a:solidFill>
                <a:schemeClr val="bg1"/>
              </a:solidFill>
            </a:endParaRPr>
          </a:p>
          <a:p>
            <a:pPr algn="ctr"/>
            <a:r>
              <a:rPr lang="en-US" sz="2516" b="1" dirty="0">
                <a:solidFill>
                  <a:schemeClr val="bg1"/>
                </a:solidFill>
                <a:latin typeface="Century Gothic"/>
                <a:cs typeface="Lucida Sans Unicode"/>
              </a:rPr>
              <a:t>Conflict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853555" y="8795895"/>
          <a:ext cx="4162060" cy="13591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1030">
                  <a:extLst>
                    <a:ext uri="{9D8B030D-6E8A-4147-A177-3AD203B41FA5}">
                      <a16:colId xmlns:a16="http://schemas.microsoft.com/office/drawing/2014/main" val="3495056927"/>
                    </a:ext>
                  </a:extLst>
                </a:gridCol>
                <a:gridCol w="2081030">
                  <a:extLst>
                    <a:ext uri="{9D8B030D-6E8A-4147-A177-3AD203B41FA5}">
                      <a16:colId xmlns:a16="http://schemas.microsoft.com/office/drawing/2014/main" val="3914718156"/>
                    </a:ext>
                  </a:extLst>
                </a:gridCol>
              </a:tblGrid>
              <a:tr h="447388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political</a:t>
                      </a:r>
                    </a:p>
                  </a:txBody>
                  <a:tcPr marL="95851" marR="95851" marT="47925" marB="47925"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combat</a:t>
                      </a:r>
                    </a:p>
                  </a:txBody>
                  <a:tcPr marL="95851" marR="95851" marT="47925" marB="47925"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082616"/>
                  </a:ext>
                </a:extLst>
              </a:tr>
              <a:tr h="455858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genocide</a:t>
                      </a:r>
                    </a:p>
                  </a:txBody>
                  <a:tcPr marL="95851" marR="95851" marT="47925" marB="47925"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warfare</a:t>
                      </a:r>
                    </a:p>
                  </a:txBody>
                  <a:tcPr marL="95851" marR="95851" marT="47925" marB="47925"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5039498"/>
                  </a:ext>
                </a:extLst>
              </a:tr>
              <a:tr h="455858"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Axis </a:t>
                      </a:r>
                    </a:p>
                  </a:txBody>
                  <a:tcPr marL="95851" marR="95851" marT="47925" marB="47925" anchor="ctr"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700" b="1" dirty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allied/allies</a:t>
                      </a:r>
                    </a:p>
                  </a:txBody>
                  <a:tcPr marL="95851" marR="95851" marT="47925" marB="47925" anchor="ctr"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9124222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16391" y="79876"/>
            <a:ext cx="7007345" cy="10203938"/>
          </a:xfrm>
          <a:prstGeom prst="rect">
            <a:avLst/>
          </a:prstGeom>
          <a:noFill/>
          <a:ln w="76200" cmpd="thickThin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87"/>
          </a:p>
        </p:txBody>
      </p:sp>
      <p:sp>
        <p:nvSpPr>
          <p:cNvPr id="20" name="Rectangle 19"/>
          <p:cNvSpPr/>
          <p:nvPr/>
        </p:nvSpPr>
        <p:spPr>
          <a:xfrm>
            <a:off x="288577" y="3891276"/>
            <a:ext cx="6835158" cy="806532"/>
          </a:xfrm>
          <a:prstGeom prst="rect">
            <a:avLst/>
          </a:prstGeom>
          <a:noFill/>
        </p:spPr>
        <p:txBody>
          <a:bodyPr wrap="square" lIns="95851" tIns="47925" rIns="95851" bIns="47925" anchor="t">
            <a:spAutoFit/>
          </a:bodyPr>
          <a:lstStyle/>
          <a:p>
            <a:pPr algn="ctr"/>
            <a:r>
              <a:rPr lang="en-US" sz="4612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 Gothic"/>
              </a:rPr>
              <a:t>Our Learning Journey:</a:t>
            </a:r>
            <a:endParaRPr lang="en-US" sz="4612" b="1" dirty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5B9BD5">
                    <a:lumMod val="60000"/>
                    <a:lumOff val="40000"/>
                  </a:srgbClr>
                </a:outerShdw>
              </a:effectLst>
              <a:latin typeface="Century Gothic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3CF07EB1-911A-4B57-8531-E5BBBA348B98}"/>
              </a:ext>
            </a:extLst>
          </p:cNvPr>
          <p:cNvGraphicFramePr/>
          <p:nvPr/>
        </p:nvGraphicFramePr>
        <p:xfrm>
          <a:off x="298096" y="4763960"/>
          <a:ext cx="6658683" cy="26061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62910B36-D4E6-43AE-921B-036A26BBDBEE}"/>
              </a:ext>
            </a:extLst>
          </p:cNvPr>
          <p:cNvSpPr/>
          <p:nvPr/>
        </p:nvSpPr>
        <p:spPr>
          <a:xfrm>
            <a:off x="33032" y="7489967"/>
            <a:ext cx="2820523" cy="1258258"/>
          </a:xfrm>
          <a:prstGeom prst="rect">
            <a:avLst/>
          </a:prstGeom>
          <a:noFill/>
        </p:spPr>
        <p:txBody>
          <a:bodyPr wrap="square" lIns="95851" tIns="47925" rIns="95851" bIns="47925">
            <a:spAutoFit/>
          </a:bodyPr>
          <a:lstStyle/>
          <a:p>
            <a:pPr algn="r"/>
            <a:r>
              <a:rPr lang="en-US" sz="2516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 Gothic"/>
              </a:rPr>
              <a:t>Why are we learning this?</a:t>
            </a:r>
          </a:p>
          <a:p>
            <a:pPr algn="r"/>
            <a:r>
              <a:rPr lang="en-US" sz="2516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entury Gothic"/>
              </a:rPr>
              <a:t>Our Outcome: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F638EBC-34AE-4848-9A1E-CB1582DAEEAE}"/>
              </a:ext>
            </a:extLst>
          </p:cNvPr>
          <p:cNvSpPr/>
          <p:nvPr/>
        </p:nvSpPr>
        <p:spPr>
          <a:xfrm>
            <a:off x="2853556" y="7613448"/>
            <a:ext cx="4160194" cy="573019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467" b="1" dirty="0">
                <a:solidFill>
                  <a:srgbClr val="002060"/>
                </a:solidFill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185337-769A-4F84-947D-CF574F7B4841}"/>
              </a:ext>
            </a:extLst>
          </p:cNvPr>
          <p:cNvSpPr/>
          <p:nvPr/>
        </p:nvSpPr>
        <p:spPr>
          <a:xfrm>
            <a:off x="2853555" y="7613688"/>
            <a:ext cx="4160193" cy="52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43" dirty="0">
                <a:solidFill>
                  <a:srgbClr val="7030A0"/>
                </a:solidFill>
                <a:latin typeface="Century Gothic" panose="020B0502020202020204" pitchFamily="34" charset="0"/>
              </a:rPr>
              <a:t>To get a better understanding of our country’s and World’s past, so that we can learn from the mistakes made and try and avoid the terrible sacrifice of people’s lives that war brings. </a:t>
            </a:r>
          </a:p>
        </p:txBody>
      </p:sp>
      <p:pic>
        <p:nvPicPr>
          <p:cNvPr id="2050" name="Picture 2" descr="Remembrance Sunday - Your Stories | OpenAge">
            <a:extLst>
              <a:ext uri="{FF2B5EF4-FFF2-40B4-BE49-F238E27FC236}">
                <a16:creationId xmlns:a16="http://schemas.microsoft.com/office/drawing/2014/main" id="{6B8D258C-4CEB-4E50-AB48-4C95F0616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76" y="1655903"/>
            <a:ext cx="3823196" cy="2315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orld War I">
            <a:extLst>
              <a:ext uri="{FF2B5EF4-FFF2-40B4-BE49-F238E27FC236}">
                <a16:creationId xmlns:a16="http://schemas.microsoft.com/office/drawing/2014/main" id="{7056CD20-CDC0-401E-8E73-992058857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863" y="2779166"/>
            <a:ext cx="1598756" cy="1199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Trivia Challenge: The Only WWII Land Battle Fought in North America ·  National Parks Conservation Association">
            <a:extLst>
              <a:ext uri="{FF2B5EF4-FFF2-40B4-BE49-F238E27FC236}">
                <a16:creationId xmlns:a16="http://schemas.microsoft.com/office/drawing/2014/main" id="{42E16265-2F0C-439C-9CC0-3DE64C79C6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38"/>
          <a:stretch/>
        </p:blipFill>
        <p:spPr bwMode="auto">
          <a:xfrm>
            <a:off x="4108864" y="1663543"/>
            <a:ext cx="1598756" cy="108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War and Peace: The politics of conflict">
            <a:extLst>
              <a:ext uri="{FF2B5EF4-FFF2-40B4-BE49-F238E27FC236}">
                <a16:creationId xmlns:a16="http://schemas.microsoft.com/office/drawing/2014/main" id="{F1B23095-5371-4131-A324-EF9501CA7F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9312" y="1656028"/>
            <a:ext cx="1234437" cy="1082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Make Love Not War Fight For Peace Stop Conflict And Say No To Terrorism  Pacifism Road Sign Stock Photo, Picture And Royalty Free Image. Image  60215449.">
            <a:extLst>
              <a:ext uri="{FF2B5EF4-FFF2-40B4-BE49-F238E27FC236}">
                <a16:creationId xmlns:a16="http://schemas.microsoft.com/office/drawing/2014/main" id="{82B5B059-A70A-4615-9929-3DF863929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875" y="2835765"/>
            <a:ext cx="1271310" cy="114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09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CloudMigratorVersion xmlns="f6561c58-405e-4649-8691-4cad843ce215" xsi:nil="true"/>
    <CloudMigratorOriginId xmlns="f6561c58-405e-4649-8691-4cad843ce215" xsi:nil="true"/>
    <FileHash xmlns="f6561c58-405e-4649-8691-4cad843ce215" xsi:nil="true"/>
    <UniqueSourceRef xmlns="f6561c58-405e-4649-8691-4cad843ce215" xsi:nil="true"/>
    <TaxCatchAll xmlns="45293a0c-ef8d-46df-b137-a9985198a8ec" xsi:nil="true"/>
    <lcf76f155ced4ddcb4097134ff3c332f xmlns="f6561c58-405e-4649-8691-4cad843ce215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938F17EDFDF6499BF5434446643BCA" ma:contentTypeVersion="20" ma:contentTypeDescription="Create a new document." ma:contentTypeScope="" ma:versionID="b969f3d56c1dffbb2f6945ffbc851cb7">
  <xsd:schema xmlns:xsd="http://www.w3.org/2001/XMLSchema" xmlns:xs="http://www.w3.org/2001/XMLSchema" xmlns:p="http://schemas.microsoft.com/office/2006/metadata/properties" xmlns:ns2="f6561c58-405e-4649-8691-4cad843ce215" xmlns:ns3="45293a0c-ef8d-46df-b137-a9985198a8ec" targetNamespace="http://schemas.microsoft.com/office/2006/metadata/properties" ma:root="true" ma:fieldsID="f9f81fbf249279b482352bcad0bdffb3" ns2:_="" ns3:_="">
    <xsd:import namespace="f6561c58-405e-4649-8691-4cad843ce215"/>
    <xsd:import namespace="45293a0c-ef8d-46df-b137-a9985198a8ec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561c58-405e-4649-8691-4cad843ce215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9f0681c9-c8a4-45b2-b56a-afff7ab52fc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293a0c-ef8d-46df-b137-a9985198a8e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7" nillable="true" ma:displayName="Taxonomy Catch All Column" ma:hidden="true" ma:list="{27301c9c-1c5e-4973-b79a-6377a9b5a8a5}" ma:internalName="TaxCatchAll" ma:showField="CatchAllData" ma:web="45293a0c-ef8d-46df-b137-a9985198a8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98DFC9-0C2F-4943-8B0D-1EB8D67CB314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2006/metadata/properties"/>
    <ds:schemaRef ds:uri="http://purl.org/dc/dcmitype/"/>
    <ds:schemaRef ds:uri="http://schemas.microsoft.com/office/infopath/2007/PartnerControls"/>
    <ds:schemaRef ds:uri="f6561c58-405e-4649-8691-4cad843ce215"/>
    <ds:schemaRef ds:uri="http://purl.org/dc/elements/1.1/"/>
    <ds:schemaRef ds:uri="http://www.w3.org/XML/1998/namespace"/>
    <ds:schemaRef ds:uri="45293a0c-ef8d-46df-b137-a9985198a8ec"/>
  </ds:schemaRefs>
</ds:datastoreItem>
</file>

<file path=customXml/itemProps2.xml><?xml version="1.0" encoding="utf-8"?>
<ds:datastoreItem xmlns:ds="http://schemas.openxmlformats.org/officeDocument/2006/customXml" ds:itemID="{E57A0806-A2EE-4BFE-B332-DAC1A2157E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561c58-405e-4649-8691-4cad843ce215"/>
    <ds:schemaRef ds:uri="45293a0c-ef8d-46df-b137-a9985198a8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FC32AF1-DEDD-404A-96AA-E73D1C5B04E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122</Words>
  <Application>Microsoft Office PowerPoint</Application>
  <PresentationFormat>Custom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Lucida Sans Unicode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Ms K CLARK (Thameside - STAFF)</dc:creator>
  <cp:lastModifiedBy>Kerry Cottrell</cp:lastModifiedBy>
  <cp:revision>4</cp:revision>
  <dcterms:created xsi:type="dcterms:W3CDTF">2022-11-30T22:54:33Z</dcterms:created>
  <dcterms:modified xsi:type="dcterms:W3CDTF">2023-01-13T11:11:53Z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0x01010068938F17EDFDF6499BF5434446643BCA</vt:lpwstr>
  </property>
</Properties>
</file>