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64" r:id="rId5"/>
  </p:sldIdLst>
  <p:sldSz cx="7254875" cy="103838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25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AE8692-F59E-4EE7-AE8A-9DC13A75F45C}" type="doc">
      <dgm:prSet loTypeId="urn:microsoft.com/office/officeart/2005/8/layout/process5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DEA8D90-91B8-4A9F-B934-5AA5AE2DAC7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2400" dirty="0">
              <a:solidFill>
                <a:schemeClr val="bg1"/>
              </a:solidFill>
            </a:rPr>
            <a:t>Arch and beam bridges</a:t>
          </a:r>
          <a:endParaRPr lang="en-GB" sz="2400" dirty="0">
            <a:solidFill>
              <a:srgbClr val="493A35"/>
            </a:solidFill>
          </a:endParaRPr>
        </a:p>
      </dgm:t>
    </dgm:pt>
    <dgm:pt modelId="{A0686298-FCF7-432F-B374-952EA1F7426A}" type="parTrans" cxnId="{FE46F4E0-EEEE-4004-A1D3-52CB92BCE579}">
      <dgm:prSet/>
      <dgm:spPr/>
      <dgm:t>
        <a:bodyPr/>
        <a:lstStyle/>
        <a:p>
          <a:endParaRPr lang="en-GB"/>
        </a:p>
      </dgm:t>
    </dgm:pt>
    <dgm:pt modelId="{789E693D-3750-450A-97C8-915C93232443}" type="sibTrans" cxnId="{FE46F4E0-EEEE-4004-A1D3-52CB92BCE579}">
      <dgm:prSet/>
      <dgm:spPr>
        <a:solidFill>
          <a:srgbClr val="00B0F0"/>
        </a:solidFill>
      </dgm:spPr>
      <dgm:t>
        <a:bodyPr/>
        <a:lstStyle/>
        <a:p>
          <a:endParaRPr lang="en-GB"/>
        </a:p>
      </dgm:t>
    </dgm:pt>
    <dgm:pt modelId="{C0814F1E-78DD-4862-A7EB-F92E2605D8F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2800" dirty="0">
              <a:solidFill>
                <a:schemeClr val="bg1"/>
              </a:solidFill>
            </a:rPr>
            <a:t>Spaghetti truss bridges</a:t>
          </a:r>
        </a:p>
      </dgm:t>
    </dgm:pt>
    <dgm:pt modelId="{E76F2821-1F3A-4BF4-B6DD-6B3FFA78B260}" type="parTrans" cxnId="{255F5430-32A5-4A4D-8B8A-C71E3F0BC4BF}">
      <dgm:prSet/>
      <dgm:spPr/>
      <dgm:t>
        <a:bodyPr/>
        <a:lstStyle/>
        <a:p>
          <a:endParaRPr lang="en-GB"/>
        </a:p>
      </dgm:t>
    </dgm:pt>
    <dgm:pt modelId="{DC8D3D0E-1B43-4EF2-BB63-D6203B8C69C7}" type="sibTrans" cxnId="{255F5430-32A5-4A4D-8B8A-C71E3F0BC4BF}">
      <dgm:prSet/>
      <dgm:spPr>
        <a:solidFill>
          <a:srgbClr val="00B0F0"/>
        </a:solidFill>
      </dgm:spPr>
      <dgm:t>
        <a:bodyPr/>
        <a:lstStyle/>
        <a:p>
          <a:endParaRPr lang="en-GB"/>
        </a:p>
      </dgm:t>
    </dgm:pt>
    <dgm:pt modelId="{1E80A81C-2D21-4AFB-B8D9-17989D3F6D71}">
      <dgm:prSet phldrT="[Text]" custT="1"/>
      <dgm:spPr>
        <a:solidFill>
          <a:schemeClr val="accent4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GB" sz="2200" dirty="0">
              <a:solidFill>
                <a:schemeClr val="bg1"/>
              </a:solidFill>
            </a:rPr>
            <a:t>Build a wooden truss bridge</a:t>
          </a:r>
        </a:p>
      </dgm:t>
    </dgm:pt>
    <dgm:pt modelId="{4C6DA8E8-8058-4B58-84FE-F09C58B13C65}" type="parTrans" cxnId="{9FB6CF6A-B3C9-4E84-BE6C-5047681BC6C9}">
      <dgm:prSet/>
      <dgm:spPr/>
      <dgm:t>
        <a:bodyPr/>
        <a:lstStyle/>
        <a:p>
          <a:endParaRPr lang="en-GB"/>
        </a:p>
      </dgm:t>
    </dgm:pt>
    <dgm:pt modelId="{6F86D8BD-F5A4-429B-AF60-9920B141AF55}" type="sibTrans" cxnId="{9FB6CF6A-B3C9-4E84-BE6C-5047681BC6C9}">
      <dgm:prSet/>
      <dgm:spPr>
        <a:solidFill>
          <a:srgbClr val="00B0F0"/>
        </a:solidFill>
      </dgm:spPr>
      <dgm:t>
        <a:bodyPr/>
        <a:lstStyle/>
        <a:p>
          <a:endParaRPr lang="en-GB"/>
        </a:p>
      </dgm:t>
    </dgm:pt>
    <dgm:pt modelId="{6961204B-1098-482C-974B-F6849E721854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1800" dirty="0">
              <a:solidFill>
                <a:schemeClr val="bg1"/>
              </a:solidFill>
            </a:rPr>
            <a:t>Complete, reinforce and evaluate a truss bridge</a:t>
          </a:r>
        </a:p>
      </dgm:t>
    </dgm:pt>
    <dgm:pt modelId="{4E7D1738-E390-4FCF-A5CD-C9840F8BE7BD}" type="parTrans" cxnId="{42C57E8C-6EF2-4B6D-88C4-A0C13B228441}">
      <dgm:prSet/>
      <dgm:spPr/>
      <dgm:t>
        <a:bodyPr/>
        <a:lstStyle/>
        <a:p>
          <a:endParaRPr lang="en-GB"/>
        </a:p>
      </dgm:t>
    </dgm:pt>
    <dgm:pt modelId="{FF74B448-12C4-4957-B63C-BCEF749E5027}" type="sibTrans" cxnId="{42C57E8C-6EF2-4B6D-88C4-A0C13B228441}">
      <dgm:prSet/>
      <dgm:spPr>
        <a:solidFill>
          <a:srgbClr val="00B0F0"/>
        </a:solidFill>
      </dgm:spPr>
      <dgm:t>
        <a:bodyPr/>
        <a:lstStyle/>
        <a:p>
          <a:endParaRPr lang="en-GB"/>
        </a:p>
      </dgm:t>
    </dgm:pt>
    <dgm:pt modelId="{0303E725-7414-40D3-A04E-33C27A300FFD}" type="pres">
      <dgm:prSet presAssocID="{D8AE8692-F59E-4EE7-AE8A-9DC13A75F45C}" presName="diagram" presStyleCnt="0">
        <dgm:presLayoutVars>
          <dgm:dir/>
          <dgm:resizeHandles val="exact"/>
        </dgm:presLayoutVars>
      </dgm:prSet>
      <dgm:spPr/>
    </dgm:pt>
    <dgm:pt modelId="{751985B5-1775-4B91-BC6D-51C29CAB8D60}" type="pres">
      <dgm:prSet presAssocID="{0DEA8D90-91B8-4A9F-B934-5AA5AE2DAC71}" presName="node" presStyleLbl="node1" presStyleIdx="0" presStyleCnt="4" custScaleX="153689" custLinFactNeighborX="-21072" custLinFactNeighborY="790">
        <dgm:presLayoutVars>
          <dgm:bulletEnabled val="1"/>
        </dgm:presLayoutVars>
      </dgm:prSet>
      <dgm:spPr/>
    </dgm:pt>
    <dgm:pt modelId="{56A52EB4-6D8E-4D75-88E4-D87675D25BF1}" type="pres">
      <dgm:prSet presAssocID="{789E693D-3750-450A-97C8-915C93232443}" presName="sibTrans" presStyleLbl="sibTrans2D1" presStyleIdx="0" presStyleCnt="3"/>
      <dgm:spPr/>
    </dgm:pt>
    <dgm:pt modelId="{8E3C00A8-DF73-491E-B0AD-1F66FAA2DAF6}" type="pres">
      <dgm:prSet presAssocID="{789E693D-3750-450A-97C8-915C93232443}" presName="connectorText" presStyleLbl="sibTrans2D1" presStyleIdx="0" presStyleCnt="3"/>
      <dgm:spPr/>
    </dgm:pt>
    <dgm:pt modelId="{43FB2C71-9DC3-43AE-9948-5E820A0F4B7E}" type="pres">
      <dgm:prSet presAssocID="{C0814F1E-78DD-4862-A7EB-F92E2605D8F0}" presName="node" presStyleLbl="node1" presStyleIdx="1" presStyleCnt="4" custScaleX="149256">
        <dgm:presLayoutVars>
          <dgm:bulletEnabled val="1"/>
        </dgm:presLayoutVars>
      </dgm:prSet>
      <dgm:spPr/>
    </dgm:pt>
    <dgm:pt modelId="{F3669A56-485B-49E1-89F2-EBF5DD84FB8A}" type="pres">
      <dgm:prSet presAssocID="{DC8D3D0E-1B43-4EF2-BB63-D6203B8C69C7}" presName="sibTrans" presStyleLbl="sibTrans2D1" presStyleIdx="1" presStyleCnt="3"/>
      <dgm:spPr/>
    </dgm:pt>
    <dgm:pt modelId="{8918CEF3-C52A-40EC-B64F-5C004574BE85}" type="pres">
      <dgm:prSet presAssocID="{DC8D3D0E-1B43-4EF2-BB63-D6203B8C69C7}" presName="connectorText" presStyleLbl="sibTrans2D1" presStyleIdx="1" presStyleCnt="3"/>
      <dgm:spPr/>
    </dgm:pt>
    <dgm:pt modelId="{AB7AD957-E0CA-4FB8-981B-0D90E8909A28}" type="pres">
      <dgm:prSet presAssocID="{1E80A81C-2D21-4AFB-B8D9-17989D3F6D71}" presName="node" presStyleLbl="node1" presStyleIdx="2" presStyleCnt="4" custScaleX="156345">
        <dgm:presLayoutVars>
          <dgm:bulletEnabled val="1"/>
        </dgm:presLayoutVars>
      </dgm:prSet>
      <dgm:spPr/>
    </dgm:pt>
    <dgm:pt modelId="{D603D315-B005-4C97-A310-5B31D13D2E65}" type="pres">
      <dgm:prSet presAssocID="{6F86D8BD-F5A4-429B-AF60-9920B141AF55}" presName="sibTrans" presStyleLbl="sibTrans2D1" presStyleIdx="2" presStyleCnt="3"/>
      <dgm:spPr/>
    </dgm:pt>
    <dgm:pt modelId="{E5556034-89A5-4F86-91F7-6DDE5E7A3358}" type="pres">
      <dgm:prSet presAssocID="{6F86D8BD-F5A4-429B-AF60-9920B141AF55}" presName="connectorText" presStyleLbl="sibTrans2D1" presStyleIdx="2" presStyleCnt="3"/>
      <dgm:spPr/>
    </dgm:pt>
    <dgm:pt modelId="{496FA5A2-9E2A-444D-9120-CE7FDC13EE10}" type="pres">
      <dgm:prSet presAssocID="{6961204B-1098-482C-974B-F6849E721854}" presName="node" presStyleLbl="node1" presStyleIdx="3" presStyleCnt="4" custScaleX="158254">
        <dgm:presLayoutVars>
          <dgm:bulletEnabled val="1"/>
        </dgm:presLayoutVars>
      </dgm:prSet>
      <dgm:spPr/>
    </dgm:pt>
  </dgm:ptLst>
  <dgm:cxnLst>
    <dgm:cxn modelId="{9A44E605-25EE-4D15-8C05-86E238FBEF44}" type="presOf" srcId="{DC8D3D0E-1B43-4EF2-BB63-D6203B8C69C7}" destId="{F3669A56-485B-49E1-89F2-EBF5DD84FB8A}" srcOrd="0" destOrd="0" presId="urn:microsoft.com/office/officeart/2005/8/layout/process5"/>
    <dgm:cxn modelId="{6638B218-94F8-45BC-852A-68ED0B1EF6E8}" type="presOf" srcId="{1E80A81C-2D21-4AFB-B8D9-17989D3F6D71}" destId="{AB7AD957-E0CA-4FB8-981B-0D90E8909A28}" srcOrd="0" destOrd="0" presId="urn:microsoft.com/office/officeart/2005/8/layout/process5"/>
    <dgm:cxn modelId="{45A8FD20-D56D-48E7-AB8B-63E547D223F2}" type="presOf" srcId="{789E693D-3750-450A-97C8-915C93232443}" destId="{8E3C00A8-DF73-491E-B0AD-1F66FAA2DAF6}" srcOrd="1" destOrd="0" presId="urn:microsoft.com/office/officeart/2005/8/layout/process5"/>
    <dgm:cxn modelId="{255F5430-32A5-4A4D-8B8A-C71E3F0BC4BF}" srcId="{D8AE8692-F59E-4EE7-AE8A-9DC13A75F45C}" destId="{C0814F1E-78DD-4862-A7EB-F92E2605D8F0}" srcOrd="1" destOrd="0" parTransId="{E76F2821-1F3A-4BF4-B6DD-6B3FFA78B260}" sibTransId="{DC8D3D0E-1B43-4EF2-BB63-D6203B8C69C7}"/>
    <dgm:cxn modelId="{08405931-39BC-4EF0-B8AF-C02F3851245F}" type="presOf" srcId="{0DEA8D90-91B8-4A9F-B934-5AA5AE2DAC71}" destId="{751985B5-1775-4B91-BC6D-51C29CAB8D60}" srcOrd="0" destOrd="0" presId="urn:microsoft.com/office/officeart/2005/8/layout/process5"/>
    <dgm:cxn modelId="{98C78C39-2410-4E95-9CE8-ECFDC5DDD251}" type="presOf" srcId="{6F86D8BD-F5A4-429B-AF60-9920B141AF55}" destId="{D603D315-B005-4C97-A310-5B31D13D2E65}" srcOrd="0" destOrd="0" presId="urn:microsoft.com/office/officeart/2005/8/layout/process5"/>
    <dgm:cxn modelId="{9FB6CF6A-B3C9-4E84-BE6C-5047681BC6C9}" srcId="{D8AE8692-F59E-4EE7-AE8A-9DC13A75F45C}" destId="{1E80A81C-2D21-4AFB-B8D9-17989D3F6D71}" srcOrd="2" destOrd="0" parTransId="{4C6DA8E8-8058-4B58-84FE-F09C58B13C65}" sibTransId="{6F86D8BD-F5A4-429B-AF60-9920B141AF55}"/>
    <dgm:cxn modelId="{1858C47A-DFCB-4290-9294-18F59C7777D5}" type="presOf" srcId="{789E693D-3750-450A-97C8-915C93232443}" destId="{56A52EB4-6D8E-4D75-88E4-D87675D25BF1}" srcOrd="0" destOrd="0" presId="urn:microsoft.com/office/officeart/2005/8/layout/process5"/>
    <dgm:cxn modelId="{42C57E8C-6EF2-4B6D-88C4-A0C13B228441}" srcId="{D8AE8692-F59E-4EE7-AE8A-9DC13A75F45C}" destId="{6961204B-1098-482C-974B-F6849E721854}" srcOrd="3" destOrd="0" parTransId="{4E7D1738-E390-4FCF-A5CD-C9840F8BE7BD}" sibTransId="{FF74B448-12C4-4957-B63C-BCEF749E5027}"/>
    <dgm:cxn modelId="{F89DD8B3-BC7D-484A-8E22-2F224809C910}" type="presOf" srcId="{6F86D8BD-F5A4-429B-AF60-9920B141AF55}" destId="{E5556034-89A5-4F86-91F7-6DDE5E7A3358}" srcOrd="1" destOrd="0" presId="urn:microsoft.com/office/officeart/2005/8/layout/process5"/>
    <dgm:cxn modelId="{513088B4-B1D1-4681-A5BD-F68210494B0A}" type="presOf" srcId="{6961204B-1098-482C-974B-F6849E721854}" destId="{496FA5A2-9E2A-444D-9120-CE7FDC13EE10}" srcOrd="0" destOrd="0" presId="urn:microsoft.com/office/officeart/2005/8/layout/process5"/>
    <dgm:cxn modelId="{D98A38BF-657E-4B03-998D-3F7D787F3361}" type="presOf" srcId="{DC8D3D0E-1B43-4EF2-BB63-D6203B8C69C7}" destId="{8918CEF3-C52A-40EC-B64F-5C004574BE85}" srcOrd="1" destOrd="0" presId="urn:microsoft.com/office/officeart/2005/8/layout/process5"/>
    <dgm:cxn modelId="{8E9A27DE-B1A4-421A-B517-235A266BEE91}" type="presOf" srcId="{D8AE8692-F59E-4EE7-AE8A-9DC13A75F45C}" destId="{0303E725-7414-40D3-A04E-33C27A300FFD}" srcOrd="0" destOrd="0" presId="urn:microsoft.com/office/officeart/2005/8/layout/process5"/>
    <dgm:cxn modelId="{FE46F4E0-EEEE-4004-A1D3-52CB92BCE579}" srcId="{D8AE8692-F59E-4EE7-AE8A-9DC13A75F45C}" destId="{0DEA8D90-91B8-4A9F-B934-5AA5AE2DAC71}" srcOrd="0" destOrd="0" parTransId="{A0686298-FCF7-432F-B374-952EA1F7426A}" sibTransId="{789E693D-3750-450A-97C8-915C93232443}"/>
    <dgm:cxn modelId="{4DFCEBFC-96E3-492E-8BEA-E78CC52B197B}" type="presOf" srcId="{C0814F1E-78DD-4862-A7EB-F92E2605D8F0}" destId="{43FB2C71-9DC3-43AE-9948-5E820A0F4B7E}" srcOrd="0" destOrd="0" presId="urn:microsoft.com/office/officeart/2005/8/layout/process5"/>
    <dgm:cxn modelId="{F338FE8A-85B7-417E-A176-EE04F210CC97}" type="presParOf" srcId="{0303E725-7414-40D3-A04E-33C27A300FFD}" destId="{751985B5-1775-4B91-BC6D-51C29CAB8D60}" srcOrd="0" destOrd="0" presId="urn:microsoft.com/office/officeart/2005/8/layout/process5"/>
    <dgm:cxn modelId="{DE827378-87D2-4B35-91DF-28FBD2A6986F}" type="presParOf" srcId="{0303E725-7414-40D3-A04E-33C27A300FFD}" destId="{56A52EB4-6D8E-4D75-88E4-D87675D25BF1}" srcOrd="1" destOrd="0" presId="urn:microsoft.com/office/officeart/2005/8/layout/process5"/>
    <dgm:cxn modelId="{59733727-7476-4298-88F5-7F5BE35FE4BC}" type="presParOf" srcId="{56A52EB4-6D8E-4D75-88E4-D87675D25BF1}" destId="{8E3C00A8-DF73-491E-B0AD-1F66FAA2DAF6}" srcOrd="0" destOrd="0" presId="urn:microsoft.com/office/officeart/2005/8/layout/process5"/>
    <dgm:cxn modelId="{4B7D0DB5-4464-4ECD-862A-C5CACC59821D}" type="presParOf" srcId="{0303E725-7414-40D3-A04E-33C27A300FFD}" destId="{43FB2C71-9DC3-43AE-9948-5E820A0F4B7E}" srcOrd="2" destOrd="0" presId="urn:microsoft.com/office/officeart/2005/8/layout/process5"/>
    <dgm:cxn modelId="{5F9C8370-3702-48DF-BF8F-D09A38BACDBD}" type="presParOf" srcId="{0303E725-7414-40D3-A04E-33C27A300FFD}" destId="{F3669A56-485B-49E1-89F2-EBF5DD84FB8A}" srcOrd="3" destOrd="0" presId="urn:microsoft.com/office/officeart/2005/8/layout/process5"/>
    <dgm:cxn modelId="{ADD66CEA-0B55-4003-A519-B2F8DC61D365}" type="presParOf" srcId="{F3669A56-485B-49E1-89F2-EBF5DD84FB8A}" destId="{8918CEF3-C52A-40EC-B64F-5C004574BE85}" srcOrd="0" destOrd="0" presId="urn:microsoft.com/office/officeart/2005/8/layout/process5"/>
    <dgm:cxn modelId="{5B26AEA1-256E-428E-B8BD-4A327781F031}" type="presParOf" srcId="{0303E725-7414-40D3-A04E-33C27A300FFD}" destId="{AB7AD957-E0CA-4FB8-981B-0D90E8909A28}" srcOrd="4" destOrd="0" presId="urn:microsoft.com/office/officeart/2005/8/layout/process5"/>
    <dgm:cxn modelId="{3AFCF1CE-222A-406D-B910-6E910B7FF298}" type="presParOf" srcId="{0303E725-7414-40D3-A04E-33C27A300FFD}" destId="{D603D315-B005-4C97-A310-5B31D13D2E65}" srcOrd="5" destOrd="0" presId="urn:microsoft.com/office/officeart/2005/8/layout/process5"/>
    <dgm:cxn modelId="{9ADFF860-796C-4DE6-ADB0-8537AB2805D5}" type="presParOf" srcId="{D603D315-B005-4C97-A310-5B31D13D2E65}" destId="{E5556034-89A5-4F86-91F7-6DDE5E7A3358}" srcOrd="0" destOrd="0" presId="urn:microsoft.com/office/officeart/2005/8/layout/process5"/>
    <dgm:cxn modelId="{ACEC4F55-6C72-41DE-AF9C-DB07ECD9E67D}" type="presParOf" srcId="{0303E725-7414-40D3-A04E-33C27A300FFD}" destId="{496FA5A2-9E2A-444D-9120-CE7FDC13EE10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985B5-1775-4B91-BC6D-51C29CAB8D60}">
      <dsp:nvSpPr>
        <dsp:cNvPr id="0" name=""/>
        <dsp:cNvSpPr/>
      </dsp:nvSpPr>
      <dsp:spPr>
        <a:xfrm>
          <a:off x="0" y="108075"/>
          <a:ext cx="2466224" cy="962810"/>
        </a:xfrm>
        <a:prstGeom prst="roundRect">
          <a:avLst>
            <a:gd name="adj" fmla="val 10000"/>
          </a:avLst>
        </a:prstGeom>
        <a:solidFill>
          <a:schemeClr val="accent4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chemeClr val="bg1"/>
              </a:solidFill>
            </a:rPr>
            <a:t>Arch and beam bridges</a:t>
          </a:r>
          <a:endParaRPr lang="en-GB" sz="2400" kern="1200" dirty="0">
            <a:solidFill>
              <a:srgbClr val="493A35"/>
            </a:solidFill>
          </a:endParaRPr>
        </a:p>
      </dsp:txBody>
      <dsp:txXfrm>
        <a:off x="28200" y="136275"/>
        <a:ext cx="2409824" cy="906410"/>
      </dsp:txXfrm>
    </dsp:sp>
    <dsp:sp modelId="{56A52EB4-6D8E-4D75-88E4-D87675D25BF1}">
      <dsp:nvSpPr>
        <dsp:cNvPr id="0" name=""/>
        <dsp:cNvSpPr/>
      </dsp:nvSpPr>
      <dsp:spPr>
        <a:xfrm rot="21591985">
          <a:off x="2649178" y="386684"/>
          <a:ext cx="440756" cy="39796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>
        <a:off x="2649178" y="466415"/>
        <a:ext cx="321368" cy="238777"/>
      </dsp:txXfrm>
    </dsp:sp>
    <dsp:sp modelId="{43FB2C71-9DC3-43AE-9948-5E820A0F4B7E}">
      <dsp:nvSpPr>
        <dsp:cNvPr id="0" name=""/>
        <dsp:cNvSpPr/>
      </dsp:nvSpPr>
      <dsp:spPr>
        <a:xfrm>
          <a:off x="3297838" y="100469"/>
          <a:ext cx="2395088" cy="962810"/>
        </a:xfrm>
        <a:prstGeom prst="roundRect">
          <a:avLst>
            <a:gd name="adj" fmla="val 10000"/>
          </a:avLst>
        </a:prstGeom>
        <a:solidFill>
          <a:schemeClr val="accent4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solidFill>
                <a:schemeClr val="bg1"/>
              </a:solidFill>
            </a:rPr>
            <a:t>Spaghetti truss bridges</a:t>
          </a:r>
        </a:p>
      </dsp:txBody>
      <dsp:txXfrm>
        <a:off x="3326038" y="128669"/>
        <a:ext cx="2338688" cy="906410"/>
      </dsp:txXfrm>
    </dsp:sp>
    <dsp:sp modelId="{F3669A56-485B-49E1-89F2-EBF5DD84FB8A}">
      <dsp:nvSpPr>
        <dsp:cNvPr id="0" name=""/>
        <dsp:cNvSpPr/>
      </dsp:nvSpPr>
      <dsp:spPr>
        <a:xfrm rot="5521800">
          <a:off x="4297081" y="1175608"/>
          <a:ext cx="340406" cy="39796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 rot="-5400000">
        <a:off x="4349705" y="1204417"/>
        <a:ext cx="238777" cy="238284"/>
      </dsp:txXfrm>
    </dsp:sp>
    <dsp:sp modelId="{AB7AD957-E0CA-4FB8-981B-0D90E8909A28}">
      <dsp:nvSpPr>
        <dsp:cNvPr id="0" name=""/>
        <dsp:cNvSpPr/>
      </dsp:nvSpPr>
      <dsp:spPr>
        <a:xfrm>
          <a:off x="3184082" y="1705154"/>
          <a:ext cx="2508844" cy="962810"/>
        </a:xfrm>
        <a:prstGeom prst="roundRect">
          <a:avLst>
            <a:gd name="adj" fmla="val 10000"/>
          </a:avLst>
        </a:prstGeom>
        <a:solidFill>
          <a:schemeClr val="accent4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chemeClr val="bg1"/>
              </a:solidFill>
            </a:rPr>
            <a:t>Build a wooden truss bridge</a:t>
          </a:r>
        </a:p>
      </dsp:txBody>
      <dsp:txXfrm>
        <a:off x="3212282" y="1733354"/>
        <a:ext cx="2452444" cy="906410"/>
      </dsp:txXfrm>
    </dsp:sp>
    <dsp:sp modelId="{D603D315-B005-4C97-A310-5B31D13D2E65}">
      <dsp:nvSpPr>
        <dsp:cNvPr id="0" name=""/>
        <dsp:cNvSpPr/>
      </dsp:nvSpPr>
      <dsp:spPr>
        <a:xfrm rot="10800000">
          <a:off x="2702677" y="1987579"/>
          <a:ext cx="340193" cy="397961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 rot="10800000">
        <a:off x="2804735" y="2067171"/>
        <a:ext cx="238135" cy="238777"/>
      </dsp:txXfrm>
    </dsp:sp>
    <dsp:sp modelId="{496FA5A2-9E2A-444D-9120-CE7FDC13EE10}">
      <dsp:nvSpPr>
        <dsp:cNvPr id="0" name=""/>
        <dsp:cNvSpPr/>
      </dsp:nvSpPr>
      <dsp:spPr>
        <a:xfrm>
          <a:off x="2730" y="1705154"/>
          <a:ext cx="2539478" cy="962810"/>
        </a:xfrm>
        <a:prstGeom prst="roundRect">
          <a:avLst>
            <a:gd name="adj" fmla="val 10000"/>
          </a:avLst>
        </a:prstGeom>
        <a:solidFill>
          <a:schemeClr val="accent4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bg1"/>
              </a:solidFill>
            </a:rPr>
            <a:t>Complete, reinforce and evaluate a truss bridge</a:t>
          </a:r>
        </a:p>
      </dsp:txBody>
      <dsp:txXfrm>
        <a:off x="30930" y="1733354"/>
        <a:ext cx="2483078" cy="906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4116" y="1699393"/>
            <a:ext cx="6166644" cy="3615114"/>
          </a:xfrm>
        </p:spPr>
        <p:txBody>
          <a:bodyPr anchor="b"/>
          <a:lstStyle>
            <a:lvl1pPr algn="ctr">
              <a:defRPr sz="47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6860" y="5453919"/>
            <a:ext cx="5441156" cy="2507023"/>
          </a:xfrm>
        </p:spPr>
        <p:txBody>
          <a:bodyPr/>
          <a:lstStyle>
            <a:lvl1pPr marL="0" indent="0" algn="ctr">
              <a:buNone/>
              <a:defRPr sz="1904"/>
            </a:lvl1pPr>
            <a:lvl2pPr marL="362742" indent="0" algn="ctr">
              <a:buNone/>
              <a:defRPr sz="1587"/>
            </a:lvl2pPr>
            <a:lvl3pPr marL="725485" indent="0" algn="ctr">
              <a:buNone/>
              <a:defRPr sz="1428"/>
            </a:lvl3pPr>
            <a:lvl4pPr marL="1088227" indent="0" algn="ctr">
              <a:buNone/>
              <a:defRPr sz="1269"/>
            </a:lvl4pPr>
            <a:lvl5pPr marL="1450970" indent="0" algn="ctr">
              <a:buNone/>
              <a:defRPr sz="1269"/>
            </a:lvl5pPr>
            <a:lvl6pPr marL="1813712" indent="0" algn="ctr">
              <a:buNone/>
              <a:defRPr sz="1269"/>
            </a:lvl6pPr>
            <a:lvl7pPr marL="2176455" indent="0" algn="ctr">
              <a:buNone/>
              <a:defRPr sz="1269"/>
            </a:lvl7pPr>
            <a:lvl8pPr marL="2539197" indent="0" algn="ctr">
              <a:buNone/>
              <a:defRPr sz="1269"/>
            </a:lvl8pPr>
            <a:lvl9pPr marL="2901940" indent="0" algn="ctr">
              <a:buNone/>
              <a:defRPr sz="126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483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994" y="2588752"/>
            <a:ext cx="6257330" cy="4319387"/>
          </a:xfrm>
        </p:spPr>
        <p:txBody>
          <a:bodyPr anchor="b"/>
          <a:lstStyle>
            <a:lvl1pPr>
              <a:defRPr sz="47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94" y="6949002"/>
            <a:ext cx="6257330" cy="2271464"/>
          </a:xfrm>
        </p:spPr>
        <p:txBody>
          <a:bodyPr/>
          <a:lstStyle>
            <a:lvl1pPr marL="0" indent="0">
              <a:buNone/>
              <a:defRPr sz="1904">
                <a:solidFill>
                  <a:schemeClr val="tx1"/>
                </a:solidFill>
              </a:defRPr>
            </a:lvl1pPr>
            <a:lvl2pPr marL="36274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2pPr>
            <a:lvl3pPr marL="725485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3pPr>
            <a:lvl4pPr marL="108822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4pPr>
            <a:lvl5pPr marL="145097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5pPr>
            <a:lvl6pPr marL="1813712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6pPr>
            <a:lvl7pPr marL="2176455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7pPr>
            <a:lvl8pPr marL="253919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8pPr>
            <a:lvl9pPr marL="290194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773" y="2764216"/>
            <a:ext cx="3083322" cy="65884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2780" y="2764216"/>
            <a:ext cx="3083322" cy="65884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7" y="552846"/>
            <a:ext cx="6257330" cy="20070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718" y="2545483"/>
            <a:ext cx="3069152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18" y="3792985"/>
            <a:ext cx="3069152" cy="55789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72781" y="2545483"/>
            <a:ext cx="3084267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72781" y="3792985"/>
            <a:ext cx="3084267" cy="55789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68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36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995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4267" y="1495083"/>
            <a:ext cx="3672780" cy="7379255"/>
          </a:xfrm>
        </p:spPr>
        <p:txBody>
          <a:bodyPr/>
          <a:lstStyle>
            <a:lvl1pPr>
              <a:defRPr sz="2539"/>
            </a:lvl1pPr>
            <a:lvl2pPr>
              <a:defRPr sz="2222"/>
            </a:lvl2pPr>
            <a:lvl3pPr>
              <a:defRPr sz="1904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8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84267" y="1495083"/>
            <a:ext cx="3672780" cy="7379255"/>
          </a:xfrm>
        </p:spPr>
        <p:txBody>
          <a:bodyPr anchor="t"/>
          <a:lstStyle>
            <a:lvl1pPr marL="0" indent="0">
              <a:buNone/>
              <a:defRPr sz="2539"/>
            </a:lvl1pPr>
            <a:lvl2pPr marL="362742" indent="0">
              <a:buNone/>
              <a:defRPr sz="2222"/>
            </a:lvl2pPr>
            <a:lvl3pPr marL="725485" indent="0">
              <a:buNone/>
              <a:defRPr sz="1904"/>
            </a:lvl3pPr>
            <a:lvl4pPr marL="1088227" indent="0">
              <a:buNone/>
              <a:defRPr sz="1587"/>
            </a:lvl4pPr>
            <a:lvl5pPr marL="1450970" indent="0">
              <a:buNone/>
              <a:defRPr sz="1587"/>
            </a:lvl5pPr>
            <a:lvl6pPr marL="1813712" indent="0">
              <a:buNone/>
              <a:defRPr sz="1587"/>
            </a:lvl6pPr>
            <a:lvl7pPr marL="2176455" indent="0">
              <a:buNone/>
              <a:defRPr sz="1587"/>
            </a:lvl7pPr>
            <a:lvl8pPr marL="2539197" indent="0">
              <a:buNone/>
              <a:defRPr sz="1587"/>
            </a:lvl8pPr>
            <a:lvl9pPr marL="2901940" indent="0">
              <a:buNone/>
              <a:defRPr sz="158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0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91771" y="552843"/>
            <a:ext cx="1564332" cy="8799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8773" y="552843"/>
            <a:ext cx="4602311" cy="879982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43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773" y="552846"/>
            <a:ext cx="6257330" cy="20070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773" y="2764216"/>
            <a:ext cx="6257330" cy="6588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8773" y="9624282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3178" y="9624282"/>
            <a:ext cx="2448520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3755" y="9624282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38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25485" rtl="0" eaLnBrk="1" latinLnBrk="0" hangingPunct="1">
        <a:lnSpc>
          <a:spcPct val="90000"/>
        </a:lnSpc>
        <a:spcBef>
          <a:spcPct val="0"/>
        </a:spcBef>
        <a:buNone/>
        <a:defRPr sz="34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371" indent="-181371" algn="l" defTabSz="725485" rtl="0" eaLnBrk="1" latinLnBrk="0" hangingPunct="1">
        <a:lnSpc>
          <a:spcPct val="90000"/>
        </a:lnSpc>
        <a:spcBef>
          <a:spcPts val="793"/>
        </a:spcBef>
        <a:buFont typeface="Arial" panose="020B0604020202020204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1pPr>
      <a:lvl2pPr marL="54411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0685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3pPr>
      <a:lvl4pPr marL="126959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63234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99508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35782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72056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308331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1pPr>
      <a:lvl2pPr marL="36274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2pPr>
      <a:lvl3pPr marL="72548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3pPr>
      <a:lvl4pPr marL="108822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45097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81371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17645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53919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290194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F20CAFC-6B9D-495C-899A-AA13C02296CD}"/>
              </a:ext>
            </a:extLst>
          </p:cNvPr>
          <p:cNvSpPr/>
          <p:nvPr/>
        </p:nvSpPr>
        <p:spPr>
          <a:xfrm>
            <a:off x="2853556" y="7498882"/>
            <a:ext cx="4160194" cy="728313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851" tIns="47925" rIns="95851" bIns="47925" rtlCol="0" anchor="ctr"/>
          <a:lstStyle/>
          <a:p>
            <a:pPr algn="just"/>
            <a:endParaRPr lang="en-US" sz="1467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03E9E2-0589-4A3C-8867-889B48AE1F9F}"/>
              </a:ext>
            </a:extLst>
          </p:cNvPr>
          <p:cNvSpPr/>
          <p:nvPr/>
        </p:nvSpPr>
        <p:spPr>
          <a:xfrm>
            <a:off x="74712" y="8868095"/>
            <a:ext cx="2820523" cy="1129120"/>
          </a:xfrm>
          <a:prstGeom prst="rect">
            <a:avLst/>
          </a:prstGeom>
          <a:noFill/>
        </p:spPr>
        <p:txBody>
          <a:bodyPr wrap="square" lIns="95851" tIns="47925" rIns="95851" bIns="47925" anchor="t">
            <a:spAutoFit/>
          </a:bodyPr>
          <a:lstStyle/>
          <a:p>
            <a:pPr algn="ctr"/>
            <a:endParaRPr lang="en-US" sz="3354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entury Gothic"/>
            </a:endParaRPr>
          </a:p>
          <a:p>
            <a:pPr algn="ctr"/>
            <a:r>
              <a:rPr lang="en-US" sz="3354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Vocabulary:</a:t>
            </a:r>
            <a:endParaRPr lang="en-US" sz="1887" dirty="0">
              <a:solidFill>
                <a:srgbClr val="FFC000"/>
              </a:solidFill>
              <a:cs typeface="Calibri"/>
            </a:endParaRPr>
          </a:p>
        </p:txBody>
      </p:sp>
      <p:sp>
        <p:nvSpPr>
          <p:cNvPr id="13" name="Down Ribbon 12"/>
          <p:cNvSpPr/>
          <p:nvPr/>
        </p:nvSpPr>
        <p:spPr>
          <a:xfrm>
            <a:off x="213976" y="214998"/>
            <a:ext cx="6801638" cy="1305783"/>
          </a:xfrm>
          <a:prstGeom prst="ribbon">
            <a:avLst>
              <a:gd name="adj1" fmla="val 16667"/>
              <a:gd name="adj2" fmla="val 6885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851" tIns="47925" rIns="95851" bIns="47925" rtlCol="0" anchor="ctr"/>
          <a:lstStyle/>
          <a:p>
            <a:pPr algn="ctr"/>
            <a:r>
              <a:rPr lang="en-US" sz="2516" b="1" dirty="0">
                <a:solidFill>
                  <a:schemeClr val="bg1"/>
                </a:solidFill>
                <a:latin typeface="Century Gothic"/>
                <a:cs typeface="Lucida Sans Unicode"/>
              </a:rPr>
              <a:t>DT Term:</a:t>
            </a:r>
            <a:br>
              <a:rPr lang="en-US" sz="2516" b="1" dirty="0">
                <a:solidFill>
                  <a:schemeClr val="bg1"/>
                </a:solidFill>
                <a:latin typeface="Century Gothic" panose="020B0502020202020204" pitchFamily="34" charset="0"/>
                <a:cs typeface="Lucida Sans Unicode" panose="020B0602030504020204" pitchFamily="34" charset="0"/>
              </a:rPr>
            </a:br>
            <a:r>
              <a:rPr lang="en-US" sz="2516" b="1" dirty="0">
                <a:solidFill>
                  <a:schemeClr val="bg1"/>
                </a:solidFill>
                <a:latin typeface="Century Gothic"/>
                <a:cs typeface="Lucida Sans Unicode"/>
              </a:rPr>
              <a:t>Bridges</a:t>
            </a:r>
            <a:endParaRPr lang="en-GB" sz="2516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853555" y="8795895"/>
          <a:ext cx="4162060" cy="1359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1030">
                  <a:extLst>
                    <a:ext uri="{9D8B030D-6E8A-4147-A177-3AD203B41FA5}">
                      <a16:colId xmlns:a16="http://schemas.microsoft.com/office/drawing/2014/main" val="3495056927"/>
                    </a:ext>
                  </a:extLst>
                </a:gridCol>
                <a:gridCol w="2081030">
                  <a:extLst>
                    <a:ext uri="{9D8B030D-6E8A-4147-A177-3AD203B41FA5}">
                      <a16:colId xmlns:a16="http://schemas.microsoft.com/office/drawing/2014/main" val="3914718156"/>
                    </a:ext>
                  </a:extLst>
                </a:gridCol>
              </a:tblGrid>
              <a:tr h="44738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rigid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corrugation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082616"/>
                  </a:ext>
                </a:extLst>
              </a:tr>
              <a:tr h="45585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stability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truss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5039498"/>
                  </a:ext>
                </a:extLst>
              </a:tr>
              <a:tr h="45585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lamination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aesthetics</a:t>
                      </a:r>
                    </a:p>
                  </a:txBody>
                  <a:tcPr marL="95851" marR="95851" marT="47925" marB="47925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12422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16391" y="79876"/>
            <a:ext cx="7007345" cy="10203938"/>
          </a:xfrm>
          <a:prstGeom prst="rect">
            <a:avLst/>
          </a:prstGeom>
          <a:noFill/>
          <a:ln w="76200" cmpd="thickThin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87"/>
          </a:p>
        </p:txBody>
      </p:sp>
      <p:sp>
        <p:nvSpPr>
          <p:cNvPr id="20" name="Rectangle 19"/>
          <p:cNvSpPr/>
          <p:nvPr/>
        </p:nvSpPr>
        <p:spPr>
          <a:xfrm>
            <a:off x="121621" y="3902967"/>
            <a:ext cx="6835158" cy="806532"/>
          </a:xfrm>
          <a:prstGeom prst="rect">
            <a:avLst/>
          </a:prstGeom>
          <a:noFill/>
        </p:spPr>
        <p:txBody>
          <a:bodyPr wrap="square" lIns="95851" tIns="47925" rIns="95851" bIns="47925" anchor="t">
            <a:spAutoFit/>
          </a:bodyPr>
          <a:lstStyle/>
          <a:p>
            <a:pPr algn="ctr"/>
            <a:r>
              <a:rPr lang="en-US" sz="4612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Our Learning Journey:</a:t>
            </a:r>
            <a:endParaRPr lang="en-US" sz="1887" dirty="0">
              <a:solidFill>
                <a:srgbClr val="FFC000"/>
              </a:solidFill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2225F5-23A1-4E96-9CB2-EB71E9D04C4A}"/>
              </a:ext>
            </a:extLst>
          </p:cNvPr>
          <p:cNvSpPr/>
          <p:nvPr/>
        </p:nvSpPr>
        <p:spPr>
          <a:xfrm>
            <a:off x="-87668" y="7424092"/>
            <a:ext cx="2941220" cy="125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516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entury Gothic"/>
              </a:rPr>
              <a:t>Why are we </a:t>
            </a:r>
          </a:p>
          <a:p>
            <a:pPr algn="r"/>
            <a:r>
              <a:rPr lang="en-US" sz="2516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entury Gothic"/>
              </a:rPr>
              <a:t>learning this?</a:t>
            </a:r>
          </a:p>
          <a:p>
            <a:pPr algn="r"/>
            <a:r>
              <a:rPr lang="en-US" sz="2516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entury Gothic"/>
              </a:rPr>
              <a:t>Our Outcome: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A168EB09-6784-4326-9E62-B5FFAD4C9E95}"/>
              </a:ext>
            </a:extLst>
          </p:cNvPr>
          <p:cNvSpPr/>
          <p:nvPr/>
        </p:nvSpPr>
        <p:spPr>
          <a:xfrm>
            <a:off x="2853555" y="8276619"/>
            <a:ext cx="4160194" cy="458001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851" tIns="47925" rIns="95851" bIns="47925" rtlCol="0" anchor="ctr"/>
          <a:lstStyle/>
          <a:p>
            <a:pPr algn="just"/>
            <a:endParaRPr lang="en-US" sz="1467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8" name="Diagram 47">
            <a:extLst>
              <a:ext uri="{FF2B5EF4-FFF2-40B4-BE49-F238E27FC236}">
                <a16:creationId xmlns:a16="http://schemas.microsoft.com/office/drawing/2014/main" id="{32CA6A71-EC79-4350-A830-D63E46592F30}"/>
              </a:ext>
            </a:extLst>
          </p:cNvPr>
          <p:cNvGraphicFramePr/>
          <p:nvPr/>
        </p:nvGraphicFramePr>
        <p:xfrm>
          <a:off x="691371" y="4614283"/>
          <a:ext cx="5695658" cy="2768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Truss bridges from around the world | Structurae">
            <a:extLst>
              <a:ext uri="{FF2B5EF4-FFF2-40B4-BE49-F238E27FC236}">
                <a16:creationId xmlns:a16="http://schemas.microsoft.com/office/drawing/2014/main" id="{B987EAEE-6FC6-4F41-9BC3-A58C7D238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0" y="1636402"/>
            <a:ext cx="3191585" cy="2127723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esign Considerations for Arch Bridges">
            <a:extLst>
              <a:ext uri="{FF2B5EF4-FFF2-40B4-BE49-F238E27FC236}">
                <a16:creationId xmlns:a16="http://schemas.microsoft.com/office/drawing/2014/main" id="{CD484D5B-926C-4171-AB8A-EBC27A494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838" y="1645637"/>
            <a:ext cx="3191586" cy="2123855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F24D98-656A-4DE0-854F-600D9F65F23E}"/>
              </a:ext>
            </a:extLst>
          </p:cNvPr>
          <p:cNvSpPr txBox="1"/>
          <p:nvPr/>
        </p:nvSpPr>
        <p:spPr>
          <a:xfrm>
            <a:off x="2895235" y="7470062"/>
            <a:ext cx="4118513" cy="802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3" dirty="0">
                <a:solidFill>
                  <a:srgbClr val="FFC000"/>
                </a:solidFill>
              </a:rPr>
              <a:t>DT develops your skills and knowledge in design, structures, mechanisms, electrical control and a range of materials, including food. It encourages your creativity and encourages you to think about important issues.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D01F0C5-A6F7-4A06-B3DB-0C15CA33EE7C}"/>
              </a:ext>
            </a:extLst>
          </p:cNvPr>
          <p:cNvSpPr txBox="1"/>
          <p:nvPr/>
        </p:nvSpPr>
        <p:spPr>
          <a:xfrm>
            <a:off x="2853552" y="8306778"/>
            <a:ext cx="4118513" cy="44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3" dirty="0">
                <a:solidFill>
                  <a:srgbClr val="FFC000"/>
                </a:solidFill>
              </a:rPr>
              <a:t> Design and construct a bridge across a body of water, which can carry a load without collapsing.</a:t>
            </a:r>
          </a:p>
        </p:txBody>
      </p:sp>
    </p:spTree>
    <p:extLst>
      <p:ext uri="{BB962C8B-B14F-4D97-AF65-F5344CB8AC3E}">
        <p14:creationId xmlns:p14="http://schemas.microsoft.com/office/powerpoint/2010/main" val="4039277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Version xmlns="f6561c58-405e-4649-8691-4cad843ce215" xsi:nil="true"/>
    <CloudMigratorOriginId xmlns="f6561c58-405e-4649-8691-4cad843ce215" xsi:nil="true"/>
    <FileHash xmlns="f6561c58-405e-4649-8691-4cad843ce215" xsi:nil="true"/>
    <UniqueSourceRef xmlns="f6561c58-405e-4649-8691-4cad843ce215" xsi:nil="true"/>
    <TaxCatchAll xmlns="45293a0c-ef8d-46df-b137-a9985198a8ec" xsi:nil="true"/>
    <lcf76f155ced4ddcb4097134ff3c332f xmlns="f6561c58-405e-4649-8691-4cad843ce21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938F17EDFDF6499BF5434446643BCA" ma:contentTypeVersion="20" ma:contentTypeDescription="Create a new document." ma:contentTypeScope="" ma:versionID="b969f3d56c1dffbb2f6945ffbc851cb7">
  <xsd:schema xmlns:xsd="http://www.w3.org/2001/XMLSchema" xmlns:xs="http://www.w3.org/2001/XMLSchema" xmlns:p="http://schemas.microsoft.com/office/2006/metadata/properties" xmlns:ns2="f6561c58-405e-4649-8691-4cad843ce215" xmlns:ns3="45293a0c-ef8d-46df-b137-a9985198a8ec" targetNamespace="http://schemas.microsoft.com/office/2006/metadata/properties" ma:root="true" ma:fieldsID="f9f81fbf249279b482352bcad0bdffb3" ns2:_="" ns3:_="">
    <xsd:import namespace="f6561c58-405e-4649-8691-4cad843ce215"/>
    <xsd:import namespace="45293a0c-ef8d-46df-b137-a9985198a8ec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561c58-405e-4649-8691-4cad843ce215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f0681c9-c8a4-45b2-b56a-afff7ab52fc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293a0c-ef8d-46df-b137-a9985198a8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27301c9c-1c5e-4973-b79a-6377a9b5a8a5}" ma:internalName="TaxCatchAll" ma:showField="CatchAllData" ma:web="45293a0c-ef8d-46df-b137-a9985198a8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C32AF1-DEDD-404A-96AA-E73D1C5B04E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98DFC9-0C2F-4943-8B0D-1EB8D67CB314}">
  <ds:schemaRefs>
    <ds:schemaRef ds:uri="http://purl.org/dc/terms/"/>
    <ds:schemaRef ds:uri="http://www.w3.org/XML/1998/namespace"/>
    <ds:schemaRef ds:uri="http://purl.org/dc/elements/1.1/"/>
    <ds:schemaRef ds:uri="45293a0c-ef8d-46df-b137-a9985198a8ec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f6561c58-405e-4649-8691-4cad843ce215"/>
  </ds:schemaRefs>
</ds:datastoreItem>
</file>

<file path=customXml/itemProps3.xml><?xml version="1.0" encoding="utf-8"?>
<ds:datastoreItem xmlns:ds="http://schemas.openxmlformats.org/officeDocument/2006/customXml" ds:itemID="{008F13D4-C633-4215-B4F4-BC84690BAF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561c58-405e-4649-8691-4cad843ce215"/>
    <ds:schemaRef ds:uri="45293a0c-ef8d-46df-b137-a9985198a8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104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Lucida Sans Unicode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K CLARK (Thameside - STAFF)</dc:creator>
  <cp:lastModifiedBy>Kerry Cottrell</cp:lastModifiedBy>
  <cp:revision>7</cp:revision>
  <dcterms:created xsi:type="dcterms:W3CDTF">2022-11-30T22:54:33Z</dcterms:created>
  <dcterms:modified xsi:type="dcterms:W3CDTF">2023-01-13T11:11:17Z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0x01010068938F17EDFDF6499BF5434446643BCA</vt:lpwstr>
  </property>
</Properties>
</file>